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  <p:sldMasterId id="2147483664" r:id="rId4"/>
    <p:sldMasterId id="2147483666" r:id="rId5"/>
    <p:sldMasterId id="2147483673" r:id="rId6"/>
    <p:sldMasterId id="2147483676" r:id="rId7"/>
  </p:sldMasterIdLst>
  <p:notesMasterIdLst>
    <p:notesMasterId r:id="rId9"/>
  </p:notesMasterIdLst>
  <p:sldIdLst>
    <p:sldId id="364" r:id="rId8"/>
    <p:sldId id="456" r:id="rId10"/>
    <p:sldId id="392" r:id="rId11"/>
    <p:sldId id="330" r:id="rId12"/>
    <p:sldId id="396" r:id="rId13"/>
    <p:sldId id="457" r:id="rId14"/>
    <p:sldId id="458" r:id="rId15"/>
    <p:sldId id="460" r:id="rId16"/>
    <p:sldId id="463" r:id="rId17"/>
    <p:sldId id="461" r:id="rId18"/>
    <p:sldId id="344" r:id="rId19"/>
    <p:sldId id="398" r:id="rId20"/>
    <p:sldId id="468" r:id="rId21"/>
    <p:sldId id="469" r:id="rId22"/>
    <p:sldId id="470" r:id="rId23"/>
    <p:sldId id="349" r:id="rId24"/>
    <p:sldId id="446" r:id="rId25"/>
    <p:sldId id="473" r:id="rId26"/>
    <p:sldId id="474" r:id="rId27"/>
    <p:sldId id="475" r:id="rId28"/>
    <p:sldId id="476" r:id="rId29"/>
    <p:sldId id="478" r:id="rId30"/>
    <p:sldId id="477" r:id="rId31"/>
    <p:sldId id="363" r:id="rId32"/>
    <p:sldId id="365" r:id="rId33"/>
    <p:sldId id="481" r:id="rId34"/>
    <p:sldId id="482" r:id="rId35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indows 用户" initials="W用" lastIdx="0" clrIdx="0"/>
  <p:cmAuthor id="1" name="admin" initials="a" lastIdx="0" clrIdx="0"/>
  <p:cmAuthor id="2" name="作者" initials="A" lastIdx="0" clrIdx="1"/>
  <p:cmAuthor id="3" name="微软用户" initials="微" lastIdx="0" clrIdx="0"/>
  <p:cmAuthor id="4" name="新课标第一网" initials="新" lastIdx="0" clrIdx="0"/>
  <p:cmAuthor id="5" name="www.xkb1.com" initials="w" lastIdx="0" clrIdx="1"/>
  <p:cmAuthor id="6" name="lenovo" initials="l" lastIdx="0" clrIdx="0"/>
  <p:cmAuthor id="7" name="xkb1.com" initials="x" lastIdx="0" clrIdx="0"/>
  <p:cmAuthor id="8" name="xiaoxuan Zeng" initials="x" lastIdx="0" clrIdx="0"/>
  <p:cmAuthor id="9" name="dongyu" initials="d" lastIdx="0" clrIdx="8"/>
  <p:cmAuthor id="10" name="PC" initials="P" lastIdx="0" clrIdx="9"/>
  <p:cmAuthor id="11" name="szchd2zx08" initials="s" lastIdx="0" clrIdx="10"/>
  <p:cmAuthor id="12" name="jinli" initials="j" lastIdx="0" clrIdx="0"/>
  <p:cmAuthor id="15" name="李丽" initials="李" lastIdx="0" clrIdx="14"/>
  <p:cmAuthor id="16" name="Nicole Li  李倩" initials="N" lastIdx="0" clrIdx="0"/>
  <p:cmAuthor id="18" name="222" initials="2" lastIdx="0" clrIdx="0"/>
  <p:cmAuthor id="20" name="hanying" initials="h" lastIdx="0" clrIdx="19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8" d="100"/>
          <a:sy n="108" d="100"/>
        </p:scale>
        <p:origin x="-636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0" Type="http://schemas.openxmlformats.org/officeDocument/2006/relationships/tags" Target="tags/tag198.xml"/><Relationship Id="rId4" Type="http://schemas.openxmlformats.org/officeDocument/2006/relationships/slideMaster" Target="slideMasters/slideMaster3.xml"/><Relationship Id="rId39" Type="http://schemas.openxmlformats.org/officeDocument/2006/relationships/commentAuthors" Target="commentAuthors.xml"/><Relationship Id="rId38" Type="http://schemas.openxmlformats.org/officeDocument/2006/relationships/tableStyles" Target="tableStyles.xml"/><Relationship Id="rId37" Type="http://schemas.openxmlformats.org/officeDocument/2006/relationships/viewProps" Target="viewProps.xml"/><Relationship Id="rId36" Type="http://schemas.openxmlformats.org/officeDocument/2006/relationships/presProps" Target="presProps.xml"/><Relationship Id="rId35" Type="http://schemas.openxmlformats.org/officeDocument/2006/relationships/slide" Target="slides/slide27.xml"/><Relationship Id="rId34" Type="http://schemas.openxmlformats.org/officeDocument/2006/relationships/slide" Target="slides/slide26.xml"/><Relationship Id="rId33" Type="http://schemas.openxmlformats.org/officeDocument/2006/relationships/slide" Target="slides/slide25.xml"/><Relationship Id="rId32" Type="http://schemas.openxmlformats.org/officeDocument/2006/relationships/slide" Target="slides/slide24.xml"/><Relationship Id="rId31" Type="http://schemas.openxmlformats.org/officeDocument/2006/relationships/slide" Target="slides/slide23.xml"/><Relationship Id="rId30" Type="http://schemas.openxmlformats.org/officeDocument/2006/relationships/slide" Target="slides/slide22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1.xml"/><Relationship Id="rId28" Type="http://schemas.openxmlformats.org/officeDocument/2006/relationships/slide" Target="slides/slide20.xml"/><Relationship Id="rId27" Type="http://schemas.openxmlformats.org/officeDocument/2006/relationships/slide" Target="slides/slide19.xml"/><Relationship Id="rId26" Type="http://schemas.openxmlformats.org/officeDocument/2006/relationships/slide" Target="slides/slide18.xml"/><Relationship Id="rId25" Type="http://schemas.openxmlformats.org/officeDocument/2006/relationships/slide" Target="slides/slide17.xml"/><Relationship Id="rId24" Type="http://schemas.openxmlformats.org/officeDocument/2006/relationships/slide" Target="slides/slide16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 smtClean="0"/>
              <a:t>单击此处编辑母版文本样式</a:t>
            </a:r>
            <a:endParaRPr lang="zh-CN" altLang="en-US" dirty="0" smtClean="0"/>
          </a:p>
          <a:p>
            <a:pPr lvl="1"/>
            <a:r>
              <a:rPr lang="zh-CN" altLang="en-US" dirty="0" smtClean="0"/>
              <a:t>第二级</a:t>
            </a:r>
            <a:endParaRPr lang="zh-CN" altLang="en-US" dirty="0" smtClean="0"/>
          </a:p>
          <a:p>
            <a:pPr lvl="2"/>
            <a:r>
              <a:rPr lang="zh-CN" altLang="en-US" dirty="0" smtClean="0"/>
              <a:t>第三级</a:t>
            </a:r>
            <a:endParaRPr lang="zh-CN" altLang="en-US" dirty="0" smtClean="0"/>
          </a:p>
          <a:p>
            <a:pPr lvl="3"/>
            <a:r>
              <a:rPr lang="zh-CN" altLang="en-US" dirty="0" smtClean="0"/>
              <a:t>第四级</a:t>
            </a:r>
            <a:endParaRPr lang="zh-CN" altLang="en-US" dirty="0" smtClean="0"/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黑体" panose="02010609060101010101" pitchFamily="49" charset="-122"/>
              </a:defRPr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黑体" panose="02010609060101010101" pitchFamily="49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45057"/>
          <p:cNvSpPr>
            <a:spLocks noGrp="1" noRot="1" noChangeAspect="1" noTextEdit="1"/>
          </p:cNvSpPr>
          <p:nvPr>
            <p:ph type="sldImg"/>
            <p:custDataLst>
              <p:tags r:id="rId3"/>
            </p:custDataLst>
          </p:nvPr>
        </p:nvSpPr>
        <p:spPr/>
      </p:sp>
      <p:sp>
        <p:nvSpPr>
          <p:cNvPr id="45059" name="文本占位符 45058"/>
          <p:cNvSpPr>
            <a:spLocks noGrp="1"/>
          </p:cNvSpPr>
          <p:nvPr>
            <p:ph type="body" idx="1"/>
            <p:custDataLst>
              <p:tags r:id="rId4"/>
            </p:custDataLst>
          </p:nvPr>
        </p:nvSpPr>
        <p:spPr/>
        <p:txBody>
          <a:bodyPr/>
          <a:lstStyle/>
          <a:p>
            <a:pPr lvl="0"/>
            <a:endParaRPr lang="zh-CN" altLang="en-US"/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2"/>
            <p:custDataLst>
              <p:tags r:id="rId5"/>
            </p:custDataLst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板式</a:t>
            </a:r>
            <a:r>
              <a:rPr lang="en-US" altLang="zh-CN" dirty="0"/>
              <a:t>2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60A7710-3D46-464B-821F-87DFD488B5F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3.xml"/><Relationship Id="rId3" Type="http://schemas.openxmlformats.org/officeDocument/2006/relationships/tags" Target="../tags/tag32.xml"/><Relationship Id="rId2" Type="http://schemas.openxmlformats.org/officeDocument/2006/relationships/tags" Target="../tags/tag31.xml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新课导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新课导入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三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四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学习任务四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边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595" y="116840"/>
            <a:ext cx="1776095" cy="71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19667" y="165080"/>
            <a:ext cx="2302087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19667" y="1650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719667" y="165080"/>
            <a:ext cx="40640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 userDrawn="1"/>
        </p:nvSpPr>
        <p:spPr>
          <a:xfrm>
            <a:off x="702733" y="165080"/>
            <a:ext cx="4080933" cy="53502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zh-CN" altLang="en-US">
                <a:latin typeface="黑体" panose="02010609060101010101" pitchFamily="49" charset="-122"/>
                <a:ea typeface="黑体" panose="02010609060101010101" pitchFamily="49" charset="-122"/>
              </a:rPr>
              <a:t>学习任务三</a:t>
            </a:r>
            <a:endParaRPr lang="zh-CN" altLang="en-US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学习目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1117600" y="8474087"/>
            <a:ext cx="3657600" cy="486773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263DB197-84B0-484E-9C0F-88358ECCB797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5384800" y="8474087"/>
            <a:ext cx="5486400" cy="486773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11480800" y="8474087"/>
            <a:ext cx="3657600" cy="486773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fld id="{E077DA78-E013-4A8C-AD75-63A150561B10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401473" y="6244779"/>
            <a:ext cx="3052200" cy="477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黑体" panose="02010609060101010101" pitchFamily="49" charset="-122"/>
                <a:cs typeface="+mn-cs"/>
              </a:defRPr>
            </a:lvl1pPr>
            <a:lvl2pPr marL="48387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774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5161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3484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8715" algn="l" defTabSz="914400" rtl="0" eaLnBrk="1" latinLnBrk="0" hangingPunct="1"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02585" algn="l" defTabSz="914400" rtl="0" eaLnBrk="1" latinLnBrk="0" hangingPunct="1"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86455" algn="l" defTabSz="914400" rtl="0" eaLnBrk="1" latinLnBrk="0" hangingPunct="1"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0325" algn="l" defTabSz="914400" rtl="0" eaLnBrk="1" latinLnBrk="0" hangingPunct="1"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altLang="zh-CN" sz="1400" dirty="0"/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xfrm>
            <a:off x="4165908" y="6244779"/>
            <a:ext cx="3860184" cy="477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黑体" panose="02010609060101010101" pitchFamily="49" charset="-122"/>
                <a:cs typeface="+mn-cs"/>
              </a:defRPr>
            </a:lvl1pPr>
            <a:lvl2pPr marL="48387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774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5161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3484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8715" algn="l" defTabSz="914400" rtl="0" eaLnBrk="1" latinLnBrk="0" hangingPunct="1"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02585" algn="l" defTabSz="914400" rtl="0" eaLnBrk="1" latinLnBrk="0" hangingPunct="1"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86455" algn="l" defTabSz="914400" rtl="0" eaLnBrk="1" latinLnBrk="0" hangingPunct="1"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0325" algn="l" defTabSz="914400" rtl="0" eaLnBrk="1" latinLnBrk="0" hangingPunct="1"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 altLang="zh-CN" sz="1400" dirty="0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xfrm>
            <a:off x="8738328" y="6244779"/>
            <a:ext cx="3052200" cy="477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黑体" panose="02010609060101010101" pitchFamily="49" charset="-122"/>
                <a:cs typeface="+mn-cs"/>
              </a:defRPr>
            </a:lvl1pPr>
            <a:lvl2pPr marL="48387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6774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45161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93484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418715" algn="l" defTabSz="914400" rtl="0" eaLnBrk="1" latinLnBrk="0" hangingPunct="1"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02585" algn="l" defTabSz="914400" rtl="0" eaLnBrk="1" latinLnBrk="0" hangingPunct="1"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386455" algn="l" defTabSz="914400" rtl="0" eaLnBrk="1" latinLnBrk="0" hangingPunct="1"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70325" algn="l" defTabSz="914400" rtl="0" eaLnBrk="1" latinLnBrk="0" hangingPunct="1">
              <a:defRPr lang="zh-CN" altLang="en-US" sz="190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fld id="{3423ED01-BC27-484A-B60C-837157498C9F}" type="slidenum">
              <a:rPr lang="en-US" altLang="zh-CN" sz="1400" smtClean="0"/>
            </a:fld>
            <a:endParaRPr lang="en-US" altLang="zh-CN" sz="1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11717" y="6316459"/>
            <a:ext cx="2700867" cy="315400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 fontAlgn="auto"/>
            <a:fld id="{760FBDFE-C587-4B4C-A407-44438C67B59E}" type="datetimeFigureOut">
              <a:rPr lang="zh-CN" altLang="en-US" sz="750" noProof="1" smtClean="0">
                <a:latin typeface="+mn-lt"/>
              </a:rPr>
            </a:fld>
            <a:endParaRPr lang="zh-CN" altLang="en-US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16917" y="6316459"/>
            <a:ext cx="3958167" cy="315400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 fontAlgn="auto"/>
            <a:endParaRPr lang="zh-CN" altLang="en-US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877300" y="6316459"/>
            <a:ext cx="2700867" cy="315400"/>
          </a:xfrm>
        </p:spPr>
        <p:txBody>
          <a:bodyPr/>
          <a:lstStyle>
            <a:lvl1pPr>
              <a:defRPr>
                <a:ea typeface="黑体" panose="02010609060101010101" pitchFamily="49" charset="-122"/>
              </a:defRPr>
            </a:lvl1pPr>
          </a:lstStyle>
          <a:p>
            <a:pPr fontAlgn="auto"/>
            <a:fld id="{49AE70B2-8BF9-45C0-BB95-33D1B9D3A854}" type="slidenum">
              <a:rPr lang="zh-CN" altLang="en-US" sz="750" noProof="1" smtClean="0">
                <a:latin typeface="+mn-lt"/>
              </a:rPr>
            </a:fld>
            <a:endParaRPr lang="zh-CN" altLang="en-US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课后作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课堂总结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5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课堂总结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8" name="菱形 7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9" name="直接连接符 8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关史事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相关史事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链接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知识链接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知识探究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知识探究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当堂训练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5"/>
          <p:cNvSpPr txBox="1"/>
          <p:nvPr userDrawn="1"/>
        </p:nvSpPr>
        <p:spPr>
          <a:xfrm>
            <a:off x="829184" y="129144"/>
            <a:ext cx="2208245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247504" cy="473103"/>
            <a:chOff x="392112" y="375411"/>
            <a:chExt cx="2247503" cy="473102"/>
          </a:xfrm>
        </p:grpSpPr>
        <p:sp>
          <p:nvSpPr>
            <p:cNvPr id="6" name="菱形 5"/>
            <p:cNvSpPr/>
            <p:nvPr>
              <p:custDataLst>
                <p:tags r:id="rId2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3"/>
              </p:custDataLst>
            </p:nvPr>
          </p:nvCxnSpPr>
          <p:spPr>
            <a:xfrm>
              <a:off x="421415" y="848513"/>
              <a:ext cx="2218200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>
            <a:off x="0" y="932723"/>
            <a:ext cx="12192000" cy="0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一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学习任务一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学习任务二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>
            <p:custDataLst>
              <p:tags r:id="rId2"/>
            </p:custDataLst>
          </p:nvPr>
        </p:nvSpPr>
        <p:spPr>
          <a:xfrm>
            <a:off x="381000" y="939808"/>
            <a:ext cx="11469688" cy="5507039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2" tIns="45718" rIns="91422" bIns="45718" rtlCol="0" anchor="ctr"/>
          <a:lstStyle/>
          <a:p>
            <a:pPr algn="ctr" fontAlgn="base"/>
            <a:endParaRPr lang="zh-CN" altLang="en-US" sz="100" strike="noStrike" noProof="1">
              <a:ea typeface="黑体" panose="02010609060101010101" pitchFamily="49" charset="-122"/>
            </a:endParaRPr>
          </a:p>
        </p:txBody>
      </p:sp>
      <p:sp>
        <p:nvSpPr>
          <p:cNvPr id="4" name="文本框 5"/>
          <p:cNvSpPr txBox="1"/>
          <p:nvPr userDrawn="1"/>
        </p:nvSpPr>
        <p:spPr>
          <a:xfrm>
            <a:off x="829184" y="129144"/>
            <a:ext cx="2578517" cy="584773"/>
          </a:xfrm>
          <a:prstGeom prst="rect">
            <a:avLst/>
          </a:prstGeom>
          <a:noFill/>
        </p:spPr>
        <p:txBody>
          <a:bodyPr wrap="square" lIns="91422" tIns="45718" rIns="91422" bIns="45718" rtlCol="0">
            <a:spAutoFit/>
          </a:bodyPr>
          <a:lstStyle/>
          <a:p>
            <a:r>
              <a:rPr lang="zh-CN" altLang="en-US" sz="3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学习任务二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5" name="组合 4"/>
          <p:cNvGrpSpPr/>
          <p:nvPr userDrawn="1"/>
        </p:nvGrpSpPr>
        <p:grpSpPr>
          <a:xfrm>
            <a:off x="392112" y="260648"/>
            <a:ext cx="2727557" cy="473103"/>
            <a:chOff x="392112" y="375411"/>
            <a:chExt cx="2727556" cy="473102"/>
          </a:xfrm>
        </p:grpSpPr>
        <p:sp>
          <p:nvSpPr>
            <p:cNvPr id="6" name="菱形 5"/>
            <p:cNvSpPr/>
            <p:nvPr>
              <p:custDataLst>
                <p:tags r:id="rId3"/>
              </p:custDataLst>
            </p:nvPr>
          </p:nvSpPr>
          <p:spPr>
            <a:xfrm>
              <a:off x="392112" y="375411"/>
              <a:ext cx="384000" cy="384000"/>
            </a:xfrm>
            <a:prstGeom prst="diamond">
              <a:avLst/>
            </a:prstGeom>
            <a:solidFill>
              <a:srgbClr val="009FB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defRPr/>
              </a:pPr>
              <a:endParaRPr kumimoji="1" lang="zh-CN" altLang="en-US" sz="100" strike="noStrike" noProof="1">
                <a:ln>
                  <a:solidFill>
                    <a:srgbClr val="E6A774"/>
                  </a:solidFill>
                </a:ln>
                <a:solidFill>
                  <a:srgbClr val="E6A774"/>
                </a:solidFill>
                <a:ea typeface="黑体" panose="02010609060101010101" pitchFamily="49" charset="-122"/>
              </a:endParaRPr>
            </a:p>
          </p:txBody>
        </p:sp>
        <p:cxnSp>
          <p:nvCxnSpPr>
            <p:cNvPr id="8" name="直接连接符 7"/>
            <p:cNvCxnSpPr/>
            <p:nvPr>
              <p:custDataLst>
                <p:tags r:id="rId4"/>
              </p:custDataLst>
            </p:nvPr>
          </p:nvCxnSpPr>
          <p:spPr>
            <a:xfrm>
              <a:off x="421415" y="848513"/>
              <a:ext cx="2698253" cy="0"/>
            </a:xfrm>
            <a:prstGeom prst="line">
              <a:avLst/>
            </a:prstGeom>
            <a:ln w="31750">
              <a:solidFill>
                <a:srgbClr val="009FB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pn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image" Target="../media/image3.png"/><Relationship Id="rId4" Type="http://schemas.openxmlformats.org/officeDocument/2006/relationships/tags" Target="../tags/tag36.xml"/><Relationship Id="rId3" Type="http://schemas.openxmlformats.org/officeDocument/2006/relationships/image" Target="../media/image2.png"/><Relationship Id="rId2" Type="http://schemas.openxmlformats.org/officeDocument/2006/relationships/tags" Target="../tags/tag35.xml"/><Relationship Id="rId1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Layout" Target="../slideLayouts/slideLayout15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tags" Target="../tags/tag44.xml"/><Relationship Id="rId8" Type="http://schemas.openxmlformats.org/officeDocument/2006/relationships/tags" Target="../tags/tag43.xml"/><Relationship Id="rId7" Type="http://schemas.openxmlformats.org/officeDocument/2006/relationships/tags" Target="../tags/tag42.xml"/><Relationship Id="rId6" Type="http://schemas.openxmlformats.org/officeDocument/2006/relationships/slideLayout" Target="../slideLayouts/slideLayout21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1" Type="http://schemas.openxmlformats.org/officeDocument/2006/relationships/theme" Target="../theme/theme4.xml"/><Relationship Id="rId10" Type="http://schemas.openxmlformats.org/officeDocument/2006/relationships/image" Target="../media/image1.png"/><Relationship Id="rId1" Type="http://schemas.openxmlformats.org/officeDocument/2006/relationships/slideLayout" Target="../slideLayouts/slideLayout16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theme" Target="../theme/theme5.xml"/><Relationship Id="rId8" Type="http://schemas.openxmlformats.org/officeDocument/2006/relationships/image" Target="../media/image5.png"/><Relationship Id="rId7" Type="http://schemas.openxmlformats.org/officeDocument/2006/relationships/tags" Target="../tags/tag48.xml"/><Relationship Id="rId6" Type="http://schemas.openxmlformats.org/officeDocument/2006/relationships/tags" Target="../tags/tag47.xml"/><Relationship Id="rId5" Type="http://schemas.openxmlformats.org/officeDocument/2006/relationships/image" Target="../media/image4.png"/><Relationship Id="rId4" Type="http://schemas.openxmlformats.org/officeDocument/2006/relationships/tags" Target="../tags/tag46.xml"/><Relationship Id="rId3" Type="http://schemas.openxmlformats.org/officeDocument/2006/relationships/tags" Target="../tags/tag45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/Relationships>
</file>

<file path=ppt/slideMasters/_rels/slideMaster6.xml.rels><?xml version="1.0" encoding="UTF-8" standalone="yes"?>
<Relationships xmlns="http://schemas.openxmlformats.org/package/2006/relationships"><Relationship Id="rId5" Type="http://schemas.openxmlformats.org/officeDocument/2006/relationships/theme" Target="../theme/theme6.xml"/><Relationship Id="rId4" Type="http://schemas.openxmlformats.org/officeDocument/2006/relationships/image" Target="../media/image2.png"/><Relationship Id="rId3" Type="http://schemas.openxmlformats.org/officeDocument/2006/relationships/tags" Target="../tags/tag49.xml"/><Relationship Id="rId2" Type="http://schemas.openxmlformats.org/officeDocument/2006/relationships/slideLayout" Target="../slideLayouts/slideLayout25.xml"/><Relationship Id="rId1" Type="http://schemas.openxmlformats.org/officeDocument/2006/relationships/slideLayout" Target="../slideLayouts/slideLayout2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595" y="116840"/>
            <a:ext cx="1776095" cy="71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30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9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图片 6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rcRect t="17557" b="14742"/>
          <a:stretch>
            <a:fillRect/>
          </a:stretch>
        </p:blipFill>
        <p:spPr>
          <a:xfrm>
            <a:off x="633413" y="318308"/>
            <a:ext cx="10802939" cy="6334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099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>
            <a:lum contrast="-12001"/>
          </a:blip>
          <a:srcRect t="40147" b="36667"/>
          <a:stretch>
            <a:fillRect/>
          </a:stretch>
        </p:blipFill>
        <p:spPr>
          <a:xfrm>
            <a:off x="3119445" y="1334820"/>
            <a:ext cx="5830887" cy="99853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4450705" y="1412777"/>
            <a:ext cx="3168352" cy="697627"/>
          </a:xfrm>
          <a:prstGeom prst="rect">
            <a:avLst/>
          </a:prstGeom>
          <a:noFill/>
        </p:spPr>
        <p:txBody>
          <a:bodyPr wrap="square" lIns="121906" tIns="60953" rIns="121906" bIns="60953" rtlCol="0">
            <a:spAutoFit/>
          </a:bodyPr>
          <a:lstStyle/>
          <a:p>
            <a:pPr algn="ctr"/>
            <a:r>
              <a:rPr lang="zh-CN" altLang="en-US" sz="37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zh-CN" altLang="en-US" sz="37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8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7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6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100" u="none" strike="noStrike" kern="1200" cap="none" spc="151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7484" y="607516"/>
            <a:ext cx="10970683" cy="707003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 anchorCtr="0"/>
          <a:lstStyle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  <p:custDataLst>
              <p:tags r:id="rId3"/>
            </p:custDataLst>
          </p:nvPr>
        </p:nvSpPr>
        <p:spPr>
          <a:xfrm>
            <a:off x="607484" y="1490211"/>
            <a:ext cx="10970684" cy="4760630"/>
          </a:xfrm>
          <a:prstGeom prst="rect">
            <a:avLst/>
          </a:prstGeom>
          <a:noFill/>
          <a:ln w="9525">
            <a:noFill/>
          </a:ln>
        </p:spPr>
        <p:txBody>
          <a:bodyPr vert="horz" lIns="90000" tIns="46800" rIns="90000" bIns="46800" anchor="t" anchorCtr="0"/>
          <a:lstStyle/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  <a:endParaRPr lang="zh-CN" altLang="en-US" strike="noStrike" noProof="1"/>
          </a:p>
          <a:p>
            <a:pPr lvl="2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11717" y="6316459"/>
            <a:ext cx="2700867" cy="31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5" baseline="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"/>
            </p:custDataLst>
          </p:nvPr>
        </p:nvSpPr>
        <p:spPr>
          <a:xfrm>
            <a:off x="4116917" y="6316459"/>
            <a:ext cx="3958167" cy="31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5" baseline="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6"/>
            </p:custDataLst>
          </p:nvPr>
        </p:nvSpPr>
        <p:spPr>
          <a:xfrm>
            <a:off x="8877300" y="6316459"/>
            <a:ext cx="2700867" cy="3154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5" baseline="0">
                <a:solidFill>
                  <a:schemeClr val="tx1">
                    <a:tint val="75000"/>
                  </a:schemeClr>
                </a:solidFill>
                <a:ea typeface="黑体" panose="02010609060101010101" pitchFamily="49" charset="-122"/>
              </a:defRPr>
            </a:lvl1pPr>
          </a:lstStyle>
          <a:p>
            <a:fld id="{9A0DB2DC-4C9A-4742-B13C-FB6460FD3503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黑体" panose="02010609060101010101" pitchFamily="49" charset="-122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黑体" panose="02010609060101010101" pitchFamily="49" charset="-122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黑体" panose="02010609060101010101" pitchFamily="49" charset="-122"/>
          <a:cs typeface="+mn-cs"/>
        </a:defRPr>
      </a:lvl2pPr>
      <a:lvl3pPr marL="8572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黑体" panose="02010609060101010101" pitchFamily="49" charset="-122"/>
          <a:cs typeface="+mn-cs"/>
        </a:defRPr>
      </a:lvl3pPr>
      <a:lvl4pPr marL="12001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黑体" panose="02010609060101010101" pitchFamily="49" charset="-122"/>
          <a:cs typeface="+mn-cs"/>
        </a:defRPr>
      </a:lvl4pPr>
      <a:lvl5pPr marL="15430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黑体" panose="02010609060101010101" pitchFamily="49" charset="-122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菱形 13"/>
          <p:cNvSpPr/>
          <p:nvPr userDrawn="1">
            <p:custDataLst>
              <p:tags r:id="rId7"/>
            </p:custDataLst>
          </p:nvPr>
        </p:nvSpPr>
        <p:spPr>
          <a:xfrm>
            <a:off x="391584" y="279415"/>
            <a:ext cx="351367" cy="353502"/>
          </a:xfrm>
          <a:prstGeom prst="diamond">
            <a:avLst/>
          </a:prstGeom>
          <a:solidFill>
            <a:srgbClr val="009FB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defRPr/>
            </a:pPr>
            <a:endParaRPr kumimoji="1" lang="zh-CN" altLang="en-US" sz="100" strike="noStrike" noProof="1">
              <a:ln>
                <a:solidFill>
                  <a:srgbClr val="E6A774"/>
                </a:solidFill>
              </a:ln>
              <a:solidFill>
                <a:srgbClr val="E6A774"/>
              </a:solidFill>
              <a:ea typeface="黑体" panose="02010609060101010101" pitchFamily="49" charset="-122"/>
            </a:endParaRPr>
          </a:p>
        </p:txBody>
      </p:sp>
      <p:cxnSp>
        <p:nvCxnSpPr>
          <p:cNvPr id="15" name="直接连接符 14"/>
          <p:cNvCxnSpPr/>
          <p:nvPr userDrawn="1">
            <p:custDataLst>
              <p:tags r:id="rId8"/>
            </p:custDataLst>
          </p:nvPr>
        </p:nvCxnSpPr>
        <p:spPr>
          <a:xfrm>
            <a:off x="389467" y="649850"/>
            <a:ext cx="2044700" cy="0"/>
          </a:xfrm>
          <a:prstGeom prst="line">
            <a:avLst/>
          </a:prstGeom>
          <a:ln w="25400">
            <a:solidFill>
              <a:srgbClr val="009FB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 userDrawn="1">
            <p:custDataLst>
              <p:tags r:id="rId9"/>
            </p:custDataLst>
          </p:nvPr>
        </p:nvSpPr>
        <p:spPr>
          <a:xfrm>
            <a:off x="380153" y="938837"/>
            <a:ext cx="11470640" cy="5508580"/>
          </a:xfrm>
          <a:prstGeom prst="rect">
            <a:avLst/>
          </a:prstGeom>
          <a:noFill/>
          <a:ln w="34925" cmpd="sng">
            <a:solidFill>
              <a:schemeClr val="accent5">
                <a:lumMod val="75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 dirty="0">
              <a:ea typeface="黑体" panose="02010609060101010101" pitchFamily="49" charset="-122"/>
            </a:endParaRPr>
          </a:p>
        </p:txBody>
      </p:sp>
      <p:pic>
        <p:nvPicPr>
          <p:cNvPr id="2" name="Picture 2" descr="C:\Users\Administrator\Desktop\初中七彩课堂图标.png"/>
          <p:cNvPicPr>
            <a:picLocks noChangeAspect="1" noChangeArrowheads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40595" y="116840"/>
            <a:ext cx="1776095" cy="71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8" name="文本框 6"/>
          <p:cNvSpPr txBox="1"/>
          <p:nvPr userDrawn="1">
            <p:custDataLst>
              <p:tags r:id="rId3"/>
            </p:custDataLst>
          </p:nvPr>
        </p:nvSpPr>
        <p:spPr>
          <a:xfrm>
            <a:off x="1113367" y="268831"/>
            <a:ext cx="985520" cy="33401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lvl="0"/>
            <a:r>
              <a:rPr lang="zh-CN" altLang="en-US" sz="1575" dirty="0">
                <a:latin typeface="黑体" panose="02010609060101010101" pitchFamily="49" charset="-122"/>
                <a:ea typeface="黑体" panose="02010609060101010101" pitchFamily="49" charset="-122"/>
              </a:rPr>
              <a:t>当堂训练</a:t>
            </a:r>
            <a:endParaRPr lang="zh-CN" altLang="en-US" sz="1575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079" name="图片 10" descr="笔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11717" y="194744"/>
            <a:ext cx="491067" cy="696419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3" name="直接连接符 12"/>
          <p:cNvCxnSpPr/>
          <p:nvPr userDrawn="1">
            <p:custDataLst>
              <p:tags r:id="rId6"/>
            </p:custDataLst>
          </p:nvPr>
        </p:nvCxnSpPr>
        <p:spPr>
          <a:xfrm>
            <a:off x="647700" y="787440"/>
            <a:ext cx="11542184" cy="23285"/>
          </a:xfrm>
          <a:prstGeom prst="line">
            <a:avLst/>
          </a:prstGeom>
          <a:ln w="44450">
            <a:solidFill>
              <a:srgbClr val="E0F1E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图片 7" descr="qicai作业"/>
          <p:cNvPicPr>
            <a:picLocks noChangeAspect="1"/>
          </p:cNvPicPr>
          <p:nvPr userDrawn="1"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10128673" y="69418"/>
            <a:ext cx="1774613" cy="693334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rcRect t="17557" b="14742"/>
          <a:stretch>
            <a:fillRect/>
          </a:stretch>
        </p:blipFill>
        <p:spPr>
          <a:xfrm>
            <a:off x="622724" y="645132"/>
            <a:ext cx="10803467" cy="633551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</p:sldLayoutIdLst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+mj-lt"/>
          <a:ea typeface="+mj-ea"/>
          <a:cs typeface="+mj-cs"/>
        </a:defRPr>
      </a:lvl1pPr>
    </p:titleStyle>
    <p:bodyStyle>
      <a:lvl1pPr marL="172085" indent="-172085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1pPr>
      <a:lvl2pPr marL="514985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770" algn="l"/>
          <a:tab pos="1207770" algn="l"/>
          <a:tab pos="1207770" algn="l"/>
          <a:tab pos="1207770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2pPr>
      <a:lvl3pPr marL="8572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3pPr>
      <a:lvl4pPr marL="12001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4pPr>
      <a:lvl5pPr marL="1543050" indent="-172085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5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+mn-lt"/>
          <a:ea typeface="+mn-ea"/>
          <a:cs typeface="+mn-cs"/>
        </a:defRPr>
      </a:lvl5pPr>
      <a:lvl6pPr marL="18872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6pPr>
      <a:lvl7pPr marL="2230120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2085" algn="l" defTabSz="685800" rtl="0" eaLnBrk="1" latinLnBrk="0" hangingPunct="1">
        <a:lnSpc>
          <a:spcPct val="90000"/>
        </a:lnSpc>
        <a:spcBef>
          <a:spcPct val="75000"/>
        </a:spcBef>
        <a:buFont typeface="Arial" panose="020B0604020202020204" pitchFamily="34" charset="0"/>
        <a:buChar char="•"/>
        <a:defRPr sz="135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3.xml"/><Relationship Id="rId4" Type="http://schemas.openxmlformats.org/officeDocument/2006/relationships/tags" Target="../tags/tag52.xml"/><Relationship Id="rId3" Type="http://schemas.openxmlformats.org/officeDocument/2006/relationships/image" Target="../media/image6.png"/><Relationship Id="rId2" Type="http://schemas.openxmlformats.org/officeDocument/2006/relationships/tags" Target="../tags/tag51.xml"/><Relationship Id="rId1" Type="http://schemas.openxmlformats.org/officeDocument/2006/relationships/tags" Target="../tags/tag50.xml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107.xml"/><Relationship Id="rId8" Type="http://schemas.openxmlformats.org/officeDocument/2006/relationships/tags" Target="../tags/tag106.xml"/><Relationship Id="rId7" Type="http://schemas.openxmlformats.org/officeDocument/2006/relationships/tags" Target="../tags/tag105.xml"/><Relationship Id="rId6" Type="http://schemas.openxmlformats.org/officeDocument/2006/relationships/tags" Target="../tags/tag104.xml"/><Relationship Id="rId5" Type="http://schemas.openxmlformats.org/officeDocument/2006/relationships/tags" Target="../tags/tag103.xml"/><Relationship Id="rId4" Type="http://schemas.openxmlformats.org/officeDocument/2006/relationships/image" Target="../media/image20.jpeg"/><Relationship Id="rId3" Type="http://schemas.openxmlformats.org/officeDocument/2006/relationships/tags" Target="../tags/tag102.xml"/><Relationship Id="rId2" Type="http://schemas.openxmlformats.org/officeDocument/2006/relationships/image" Target="../media/image19.jpeg"/><Relationship Id="rId13" Type="http://schemas.openxmlformats.org/officeDocument/2006/relationships/notesSlide" Target="../notesSlides/notesSlide8.xml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109.xml"/><Relationship Id="rId10" Type="http://schemas.openxmlformats.org/officeDocument/2006/relationships/tags" Target="../tags/tag108.xml"/><Relationship Id="rId1" Type="http://schemas.openxmlformats.org/officeDocument/2006/relationships/tags" Target="../tags/tag101.xml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image" Target="../media/image24.jpeg"/><Relationship Id="rId8" Type="http://schemas.openxmlformats.org/officeDocument/2006/relationships/tags" Target="../tags/tag114.xml"/><Relationship Id="rId7" Type="http://schemas.openxmlformats.org/officeDocument/2006/relationships/image" Target="../media/image23.jpeg"/><Relationship Id="rId6" Type="http://schemas.openxmlformats.org/officeDocument/2006/relationships/tags" Target="../tags/tag113.xml"/><Relationship Id="rId5" Type="http://schemas.openxmlformats.org/officeDocument/2006/relationships/image" Target="../media/image22.png"/><Relationship Id="rId4" Type="http://schemas.openxmlformats.org/officeDocument/2006/relationships/tags" Target="../tags/tag112.xml"/><Relationship Id="rId3" Type="http://schemas.openxmlformats.org/officeDocument/2006/relationships/image" Target="../media/image21.jpeg"/><Relationship Id="rId2" Type="http://schemas.openxmlformats.org/officeDocument/2006/relationships/tags" Target="../tags/tag111.xml"/><Relationship Id="rId18" Type="http://schemas.openxmlformats.org/officeDocument/2006/relationships/slideLayout" Target="../slideLayouts/slideLayout9.xml"/><Relationship Id="rId17" Type="http://schemas.openxmlformats.org/officeDocument/2006/relationships/tags" Target="../tags/tag121.xml"/><Relationship Id="rId16" Type="http://schemas.openxmlformats.org/officeDocument/2006/relationships/tags" Target="../tags/tag120.xml"/><Relationship Id="rId15" Type="http://schemas.openxmlformats.org/officeDocument/2006/relationships/tags" Target="../tags/tag119.xml"/><Relationship Id="rId14" Type="http://schemas.openxmlformats.org/officeDocument/2006/relationships/tags" Target="../tags/tag118.xml"/><Relationship Id="rId13" Type="http://schemas.openxmlformats.org/officeDocument/2006/relationships/tags" Target="../tags/tag117.xml"/><Relationship Id="rId12" Type="http://schemas.openxmlformats.org/officeDocument/2006/relationships/tags" Target="../tags/tag116.xml"/><Relationship Id="rId11" Type="http://schemas.openxmlformats.org/officeDocument/2006/relationships/image" Target="../media/image25.jpeg"/><Relationship Id="rId10" Type="http://schemas.openxmlformats.org/officeDocument/2006/relationships/tags" Target="../tags/tag115.xml"/><Relationship Id="rId1" Type="http://schemas.openxmlformats.org/officeDocument/2006/relationships/tags" Target="../tags/tag110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tags" Target="../tags/tag128.xml"/><Relationship Id="rId8" Type="http://schemas.openxmlformats.org/officeDocument/2006/relationships/tags" Target="../tags/tag127.xml"/><Relationship Id="rId7" Type="http://schemas.openxmlformats.org/officeDocument/2006/relationships/tags" Target="../tags/tag126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129.xml"/><Relationship Id="rId1" Type="http://schemas.openxmlformats.org/officeDocument/2006/relationships/tags" Target="../tags/tag122.xml"/></Relationships>
</file>

<file path=ppt/slides/_rels/slide1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9.xml"/><Relationship Id="rId6" Type="http://schemas.openxmlformats.org/officeDocument/2006/relationships/tags" Target="../tags/tag134.xml"/><Relationship Id="rId5" Type="http://schemas.openxmlformats.org/officeDocument/2006/relationships/tags" Target="../tags/tag133.xml"/><Relationship Id="rId4" Type="http://schemas.openxmlformats.org/officeDocument/2006/relationships/tags" Target="../tags/tag132.xml"/><Relationship Id="rId3" Type="http://schemas.openxmlformats.org/officeDocument/2006/relationships/tags" Target="../tags/tag131.xml"/><Relationship Id="rId2" Type="http://schemas.openxmlformats.org/officeDocument/2006/relationships/image" Target="../media/image28.jpeg"/><Relationship Id="rId1" Type="http://schemas.openxmlformats.org/officeDocument/2006/relationships/tags" Target="../tags/tag130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41.xml"/><Relationship Id="rId8" Type="http://schemas.openxmlformats.org/officeDocument/2006/relationships/tags" Target="../tags/tag140.xml"/><Relationship Id="rId7" Type="http://schemas.openxmlformats.org/officeDocument/2006/relationships/tags" Target="../tags/tag139.xml"/><Relationship Id="rId6" Type="http://schemas.openxmlformats.org/officeDocument/2006/relationships/tags" Target="../tags/tag138.xml"/><Relationship Id="rId5" Type="http://schemas.openxmlformats.org/officeDocument/2006/relationships/tags" Target="../tags/tag137.xml"/><Relationship Id="rId4" Type="http://schemas.openxmlformats.org/officeDocument/2006/relationships/tags" Target="../tags/tag136.xml"/><Relationship Id="rId3" Type="http://schemas.microsoft.com/office/2007/relationships/hdphoto" Target="../media/image30.wdp"/><Relationship Id="rId2" Type="http://schemas.openxmlformats.org/officeDocument/2006/relationships/image" Target="../media/image29.png"/><Relationship Id="rId11" Type="http://schemas.openxmlformats.org/officeDocument/2006/relationships/slideLayout" Target="../slideLayouts/slideLayout9.xml"/><Relationship Id="rId10" Type="http://schemas.openxmlformats.org/officeDocument/2006/relationships/tags" Target="../tags/tag142.xml"/><Relationship Id="rId1" Type="http://schemas.openxmlformats.org/officeDocument/2006/relationships/tags" Target="../tags/tag135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image" Target="../media/image33.jpeg"/><Relationship Id="rId7" Type="http://schemas.openxmlformats.org/officeDocument/2006/relationships/tags" Target="../tags/tag147.xml"/><Relationship Id="rId6" Type="http://schemas.openxmlformats.org/officeDocument/2006/relationships/image" Target="../media/image32.jpeg"/><Relationship Id="rId5" Type="http://schemas.openxmlformats.org/officeDocument/2006/relationships/tags" Target="../tags/tag146.xml"/><Relationship Id="rId4" Type="http://schemas.openxmlformats.org/officeDocument/2006/relationships/image" Target="../media/image31.jpeg"/><Relationship Id="rId3" Type="http://schemas.openxmlformats.org/officeDocument/2006/relationships/tags" Target="../tags/tag145.xml"/><Relationship Id="rId2" Type="http://schemas.openxmlformats.org/officeDocument/2006/relationships/tags" Target="../tags/tag144.xml"/><Relationship Id="rId10" Type="http://schemas.openxmlformats.org/officeDocument/2006/relationships/slideLayout" Target="../slideLayouts/slideLayout9.xml"/><Relationship Id="rId1" Type="http://schemas.openxmlformats.org/officeDocument/2006/relationships/tags" Target="../tags/tag143.xml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tags" Target="../tags/tag154.xml"/><Relationship Id="rId8" Type="http://schemas.openxmlformats.org/officeDocument/2006/relationships/image" Target="../media/image36.jpeg"/><Relationship Id="rId7" Type="http://schemas.openxmlformats.org/officeDocument/2006/relationships/tags" Target="../tags/tag153.xml"/><Relationship Id="rId6" Type="http://schemas.openxmlformats.org/officeDocument/2006/relationships/image" Target="../media/image35.jpeg"/><Relationship Id="rId5" Type="http://schemas.openxmlformats.org/officeDocument/2006/relationships/tags" Target="../tags/tag152.xml"/><Relationship Id="rId4" Type="http://schemas.openxmlformats.org/officeDocument/2006/relationships/image" Target="../media/image34.jpeg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5" Type="http://schemas.openxmlformats.org/officeDocument/2006/relationships/slideLayout" Target="../slideLayouts/slideLayout10.xml"/><Relationship Id="rId14" Type="http://schemas.openxmlformats.org/officeDocument/2006/relationships/tags" Target="../tags/tag158.xml"/><Relationship Id="rId13" Type="http://schemas.openxmlformats.org/officeDocument/2006/relationships/tags" Target="../tags/tag157.xml"/><Relationship Id="rId12" Type="http://schemas.openxmlformats.org/officeDocument/2006/relationships/tags" Target="../tags/tag156.xml"/><Relationship Id="rId11" Type="http://schemas.openxmlformats.org/officeDocument/2006/relationships/tags" Target="../tags/tag155.xml"/><Relationship Id="rId10" Type="http://schemas.openxmlformats.org/officeDocument/2006/relationships/image" Target="../media/image37.jpeg"/><Relationship Id="rId1" Type="http://schemas.openxmlformats.org/officeDocument/2006/relationships/tags" Target="../tags/tag149.xml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tags" Target="../tags/tag166.xml"/><Relationship Id="rId8" Type="http://schemas.openxmlformats.org/officeDocument/2006/relationships/tags" Target="../tags/tag165.xml"/><Relationship Id="rId7" Type="http://schemas.openxmlformats.org/officeDocument/2006/relationships/tags" Target="../tags/tag164.xml"/><Relationship Id="rId6" Type="http://schemas.openxmlformats.org/officeDocument/2006/relationships/tags" Target="../tags/tag163.xml"/><Relationship Id="rId5" Type="http://schemas.openxmlformats.org/officeDocument/2006/relationships/tags" Target="../tags/tag162.xml"/><Relationship Id="rId4" Type="http://schemas.openxmlformats.org/officeDocument/2006/relationships/tags" Target="../tags/tag161.xml"/><Relationship Id="rId3" Type="http://schemas.openxmlformats.org/officeDocument/2006/relationships/tags" Target="../tags/tag160.xml"/><Relationship Id="rId2" Type="http://schemas.openxmlformats.org/officeDocument/2006/relationships/image" Target="../media/image38.jpeg"/><Relationship Id="rId10" Type="http://schemas.openxmlformats.org/officeDocument/2006/relationships/slideLayout" Target="../slideLayouts/slideLayout10.xml"/><Relationship Id="rId1" Type="http://schemas.openxmlformats.org/officeDocument/2006/relationships/tags" Target="../tags/tag159.xml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0.xml"/><Relationship Id="rId4" Type="http://schemas.openxmlformats.org/officeDocument/2006/relationships/tags" Target="../tags/tag169.xml"/><Relationship Id="rId3" Type="http://schemas.openxmlformats.org/officeDocument/2006/relationships/image" Target="../media/image39.png"/><Relationship Id="rId2" Type="http://schemas.openxmlformats.org/officeDocument/2006/relationships/tags" Target="../tags/tag168.xml"/><Relationship Id="rId1" Type="http://schemas.openxmlformats.org/officeDocument/2006/relationships/tags" Target="../tags/tag167.xml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tags" Target="../tags/tag173.xml"/><Relationship Id="rId4" Type="http://schemas.openxmlformats.org/officeDocument/2006/relationships/image" Target="../media/image40.png"/><Relationship Id="rId3" Type="http://schemas.openxmlformats.org/officeDocument/2006/relationships/tags" Target="../tags/tag172.xml"/><Relationship Id="rId2" Type="http://schemas.openxmlformats.org/officeDocument/2006/relationships/tags" Target="../tags/tag171.xml"/><Relationship Id="rId1" Type="http://schemas.openxmlformats.org/officeDocument/2006/relationships/tags" Target="../tags/tag170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5.xml"/><Relationship Id="rId2" Type="http://schemas.microsoft.com/office/2007/relationships/hdphoto" Target="../media/image8.wdp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9" Type="http://schemas.openxmlformats.org/officeDocument/2006/relationships/tags" Target="../tags/tag181.xml"/><Relationship Id="rId8" Type="http://schemas.openxmlformats.org/officeDocument/2006/relationships/tags" Target="../tags/tag180.xml"/><Relationship Id="rId7" Type="http://schemas.openxmlformats.org/officeDocument/2006/relationships/tags" Target="../tags/tag179.xml"/><Relationship Id="rId6" Type="http://schemas.openxmlformats.org/officeDocument/2006/relationships/tags" Target="../tags/tag178.xml"/><Relationship Id="rId5" Type="http://schemas.openxmlformats.org/officeDocument/2006/relationships/tags" Target="../tags/tag177.xml"/><Relationship Id="rId4" Type="http://schemas.openxmlformats.org/officeDocument/2006/relationships/tags" Target="../tags/tag176.xml"/><Relationship Id="rId3" Type="http://schemas.openxmlformats.org/officeDocument/2006/relationships/tags" Target="../tags/tag175.xml"/><Relationship Id="rId2" Type="http://schemas.openxmlformats.org/officeDocument/2006/relationships/image" Target="../media/image41.jpeg"/><Relationship Id="rId10" Type="http://schemas.openxmlformats.org/officeDocument/2006/relationships/slideLayout" Target="../slideLayouts/slideLayout10.xml"/><Relationship Id="rId1" Type="http://schemas.openxmlformats.org/officeDocument/2006/relationships/tags" Target="../tags/tag174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7" Type="http://schemas.openxmlformats.org/officeDocument/2006/relationships/tags" Target="../tags/tag186.xml"/><Relationship Id="rId6" Type="http://schemas.openxmlformats.org/officeDocument/2006/relationships/image" Target="../media/image43.png"/><Relationship Id="rId5" Type="http://schemas.openxmlformats.org/officeDocument/2006/relationships/tags" Target="../tags/tag185.xml"/><Relationship Id="rId4" Type="http://schemas.openxmlformats.org/officeDocument/2006/relationships/tags" Target="../tags/tag184.xml"/><Relationship Id="rId3" Type="http://schemas.openxmlformats.org/officeDocument/2006/relationships/tags" Target="../tags/tag183.xml"/><Relationship Id="rId2" Type="http://schemas.openxmlformats.org/officeDocument/2006/relationships/image" Target="../media/image42.png"/><Relationship Id="rId1" Type="http://schemas.openxmlformats.org/officeDocument/2006/relationships/tags" Target="../tags/tag18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tags" Target="../tags/tag189.xml"/><Relationship Id="rId2" Type="http://schemas.openxmlformats.org/officeDocument/2006/relationships/tags" Target="../tags/tag188.xml"/><Relationship Id="rId1" Type="http://schemas.openxmlformats.org/officeDocument/2006/relationships/tags" Target="../tags/tag187.xml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0.xml"/><Relationship Id="rId3" Type="http://schemas.openxmlformats.org/officeDocument/2006/relationships/image" Target="../media/image44.png"/><Relationship Id="rId2" Type="http://schemas.openxmlformats.org/officeDocument/2006/relationships/tags" Target="../tags/tag191.xml"/><Relationship Id="rId1" Type="http://schemas.openxmlformats.org/officeDocument/2006/relationships/tags" Target="../tags/tag19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45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4.xml"/><Relationship Id="rId2" Type="http://schemas.openxmlformats.org/officeDocument/2006/relationships/tags" Target="../tags/tag193.xml"/><Relationship Id="rId1" Type="http://schemas.openxmlformats.org/officeDocument/2006/relationships/tags" Target="../tags/tag192.xml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197.xml"/><Relationship Id="rId2" Type="http://schemas.openxmlformats.org/officeDocument/2006/relationships/tags" Target="../tags/tag196.xml"/><Relationship Id="rId1" Type="http://schemas.openxmlformats.org/officeDocument/2006/relationships/tags" Target="../tags/tag195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8.xml"/><Relationship Id="rId1" Type="http://schemas.openxmlformats.org/officeDocument/2006/relationships/tags" Target="../tags/tag57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66.xml"/><Relationship Id="rId8" Type="http://schemas.openxmlformats.org/officeDocument/2006/relationships/tags" Target="../tags/tag65.xml"/><Relationship Id="rId7" Type="http://schemas.openxmlformats.org/officeDocument/2006/relationships/tags" Target="../tags/tag64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3" Type="http://schemas.openxmlformats.org/officeDocument/2006/relationships/image" Target="../media/image9.png"/><Relationship Id="rId2" Type="http://schemas.openxmlformats.org/officeDocument/2006/relationships/tags" Target="../tags/tag60.xml"/><Relationship Id="rId11" Type="http://schemas.openxmlformats.org/officeDocument/2006/relationships/slideLayout" Target="../slideLayouts/slideLayout8.xml"/><Relationship Id="rId10" Type="http://schemas.openxmlformats.org/officeDocument/2006/relationships/tags" Target="../tags/tag67.xml"/><Relationship Id="rId1" Type="http://schemas.openxmlformats.org/officeDocument/2006/relationships/tags" Target="../tags/tag59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74.xml"/><Relationship Id="rId8" Type="http://schemas.openxmlformats.org/officeDocument/2006/relationships/tags" Target="../tags/tag73.xml"/><Relationship Id="rId7" Type="http://schemas.openxmlformats.org/officeDocument/2006/relationships/image" Target="../media/image11.png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image" Target="../media/image10.png"/><Relationship Id="rId3" Type="http://schemas.openxmlformats.org/officeDocument/2006/relationships/tags" Target="../tags/tag70.xml"/><Relationship Id="rId2" Type="http://schemas.openxmlformats.org/officeDocument/2006/relationships/tags" Target="../tags/tag69.xml"/><Relationship Id="rId11" Type="http://schemas.openxmlformats.org/officeDocument/2006/relationships/notesSlide" Target="../notesSlides/notesSlide3.xml"/><Relationship Id="rId10" Type="http://schemas.openxmlformats.org/officeDocument/2006/relationships/slideLayout" Target="../slideLayouts/slideLayout8.xml"/><Relationship Id="rId1" Type="http://schemas.openxmlformats.org/officeDocument/2006/relationships/tags" Target="../tags/tag6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7" Type="http://schemas.openxmlformats.org/officeDocument/2006/relationships/slideLayout" Target="../slideLayouts/slideLayout8.xml"/><Relationship Id="rId6" Type="http://schemas.openxmlformats.org/officeDocument/2006/relationships/tags" Target="../tags/tag80.xml"/><Relationship Id="rId5" Type="http://schemas.openxmlformats.org/officeDocument/2006/relationships/tags" Target="../tags/tag79.xml"/><Relationship Id="rId4" Type="http://schemas.openxmlformats.org/officeDocument/2006/relationships/tags" Target="../tags/tag78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85.xml"/><Relationship Id="rId8" Type="http://schemas.openxmlformats.org/officeDocument/2006/relationships/image" Target="../media/image15.jpeg"/><Relationship Id="rId7" Type="http://schemas.openxmlformats.org/officeDocument/2006/relationships/tags" Target="../tags/tag84.xml"/><Relationship Id="rId6" Type="http://schemas.openxmlformats.org/officeDocument/2006/relationships/image" Target="../media/image14.jpeg"/><Relationship Id="rId5" Type="http://schemas.openxmlformats.org/officeDocument/2006/relationships/tags" Target="../tags/tag83.xml"/><Relationship Id="rId4" Type="http://schemas.openxmlformats.org/officeDocument/2006/relationships/image" Target="../media/image13.jpeg"/><Relationship Id="rId3" Type="http://schemas.openxmlformats.org/officeDocument/2006/relationships/tags" Target="../tags/tag82.xml"/><Relationship Id="rId2" Type="http://schemas.openxmlformats.org/officeDocument/2006/relationships/image" Target="../media/image12.jpeg"/><Relationship Id="rId13" Type="http://schemas.openxmlformats.org/officeDocument/2006/relationships/notesSlide" Target="../notesSlides/notesSlide5.xml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87.xml"/><Relationship Id="rId10" Type="http://schemas.openxmlformats.org/officeDocument/2006/relationships/tags" Target="../tags/tag86.xml"/><Relationship Id="rId1" Type="http://schemas.openxmlformats.org/officeDocument/2006/relationships/tags" Target="../tags/tag81.xml"/></Relationships>
</file>

<file path=ppt/slides/_rels/slide8.xml.rels><?xml version="1.0" encoding="UTF-8" standalone="yes"?>
<Relationships xmlns="http://schemas.openxmlformats.org/package/2006/relationships"><Relationship Id="rId9" Type="http://schemas.microsoft.com/office/2007/relationships/hdphoto" Target="../media/image17.wdp"/><Relationship Id="rId8" Type="http://schemas.openxmlformats.org/officeDocument/2006/relationships/image" Target="../media/image16.png"/><Relationship Id="rId7" Type="http://schemas.openxmlformats.org/officeDocument/2006/relationships/tags" Target="../tags/tag94.xml"/><Relationship Id="rId6" Type="http://schemas.openxmlformats.org/officeDocument/2006/relationships/tags" Target="../tags/tag93.xml"/><Relationship Id="rId5" Type="http://schemas.openxmlformats.org/officeDocument/2006/relationships/tags" Target="../tags/tag92.xml"/><Relationship Id="rId4" Type="http://schemas.openxmlformats.org/officeDocument/2006/relationships/tags" Target="../tags/tag91.xml"/><Relationship Id="rId3" Type="http://schemas.openxmlformats.org/officeDocument/2006/relationships/tags" Target="../tags/tag90.xml"/><Relationship Id="rId2" Type="http://schemas.openxmlformats.org/officeDocument/2006/relationships/tags" Target="../tags/tag89.xml"/><Relationship Id="rId13" Type="http://schemas.openxmlformats.org/officeDocument/2006/relationships/notesSlide" Target="../notesSlides/notesSlide6.xml"/><Relationship Id="rId12" Type="http://schemas.openxmlformats.org/officeDocument/2006/relationships/slideLayout" Target="../slideLayouts/slideLayout8.xml"/><Relationship Id="rId11" Type="http://schemas.openxmlformats.org/officeDocument/2006/relationships/tags" Target="../tags/tag96.xml"/><Relationship Id="rId10" Type="http://schemas.openxmlformats.org/officeDocument/2006/relationships/tags" Target="../tags/tag95.xml"/><Relationship Id="rId1" Type="http://schemas.openxmlformats.org/officeDocument/2006/relationships/tags" Target="../tags/tag88.xml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8.xml"/><Relationship Id="rId5" Type="http://schemas.openxmlformats.org/officeDocument/2006/relationships/tags" Target="../tags/tag100.xml"/><Relationship Id="rId4" Type="http://schemas.openxmlformats.org/officeDocument/2006/relationships/tags" Target="../tags/tag99.xml"/><Relationship Id="rId3" Type="http://schemas.openxmlformats.org/officeDocument/2006/relationships/image" Target="../media/image18.jpeg"/><Relationship Id="rId2" Type="http://schemas.openxmlformats.org/officeDocument/2006/relationships/tags" Target="../tags/tag98.xml"/><Relationship Id="rId1" Type="http://schemas.openxmlformats.org/officeDocument/2006/relationships/tags" Target="../tags/tag9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522605" y="1124744"/>
            <a:ext cx="1119421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有人说，有三个“苹果”曾改变了世界，你知道是哪三个“苹果”吗？</a:t>
            </a:r>
            <a:r>
              <a:rPr lang="zh-CN" altLang="en-US" sz="2800" dirty="0" smtClean="0">
                <a:effectLst/>
                <a:ea typeface="黑体" panose="02010609060101010101" pitchFamily="49" charset="-122"/>
              </a:rPr>
              <a:t> </a:t>
            </a:r>
            <a:endParaRPr lang="zh-CN" altLang="en-US" sz="2800" dirty="0">
              <a:effectLst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479425" y="1719972"/>
            <a:ext cx="11209655" cy="2780030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481457" y="4568776"/>
            <a:ext cx="1116901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    世上</a:t>
            </a:r>
            <a:r>
              <a:rPr lang="zh-CN" altLang="en-US" sz="2800" b="1" dirty="0" smtClean="0"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有三个苹果，第一个是被亚当和夏娃偷吃的苹果，最后有了人类的诞生； 第二个是掉在牛顿头上的苹果，带来了影响世界的万有引力定律；第三个是乔布斯创造出的苹果，引领了当今世界科技的又一场革新。</a:t>
            </a:r>
            <a:r>
              <a:rPr lang="zh-CN" altLang="en-US" sz="2800" dirty="0" smtClean="0">
                <a:effectLst/>
                <a:ea typeface="黑体" panose="02010609060101010101" pitchFamily="49" charset="-122"/>
              </a:rPr>
              <a:t> </a:t>
            </a:r>
            <a:endParaRPr lang="zh-CN" altLang="en-US" sz="2800" dirty="0">
              <a:effectLst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1.jpg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6892925" y="1376045"/>
            <a:ext cx="4358005" cy="27800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图片 9" descr="755c-fyrcsrw983556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41705" y="1376045"/>
            <a:ext cx="4358005" cy="28321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圆角矩形 28"/>
          <p:cNvSpPr/>
          <p:nvPr>
            <p:custDataLst>
              <p:tags r:id="rId5"/>
            </p:custDataLst>
          </p:nvPr>
        </p:nvSpPr>
        <p:spPr>
          <a:xfrm>
            <a:off x="941705" y="4105376"/>
            <a:ext cx="4290199" cy="1095153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1E1E1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神创万物、上帝造人</a:t>
            </a:r>
            <a:endParaRPr lang="zh-CN" altLang="en-US" sz="2400" b="1" kern="0" dirty="0">
              <a:solidFill>
                <a:srgbClr val="4D4948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人类是臣服于上帝的子民</a:t>
            </a:r>
            <a:endParaRPr lang="zh-CN" altLang="en-US" sz="2400" b="1" kern="0" dirty="0">
              <a:solidFill>
                <a:srgbClr val="4D4948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圆角矩形 29"/>
          <p:cNvSpPr/>
          <p:nvPr>
            <p:custDataLst>
              <p:tags r:id="rId6"/>
            </p:custDataLst>
          </p:nvPr>
        </p:nvSpPr>
        <p:spPr>
          <a:xfrm>
            <a:off x="6960095" y="4105376"/>
            <a:ext cx="4290415" cy="1095153"/>
          </a:xfrm>
          <a:prstGeom prst="roundRect">
            <a:avLst/>
          </a:prstGeom>
          <a:solidFill>
            <a:srgbClr val="FFFFFF"/>
          </a:solidFill>
          <a:ln w="9525" cap="flat" cmpd="sng" algn="ctr">
            <a:solidFill>
              <a:srgbClr val="E1E1E1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anchor="ctr" anchorCtr="0" compatLnSpc="1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物种演变、人类进化</a:t>
            </a:r>
            <a:endParaRPr lang="zh-CN" altLang="en-US" sz="2400" b="1" kern="0" dirty="0">
              <a:solidFill>
                <a:srgbClr val="4D4948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人类第一次与上帝平等对话</a:t>
            </a:r>
            <a:endParaRPr lang="zh-CN" altLang="en-US" sz="2400" b="1" kern="0" dirty="0">
              <a:solidFill>
                <a:srgbClr val="4D4948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右箭头 30"/>
          <p:cNvSpPr/>
          <p:nvPr>
            <p:custDataLst>
              <p:tags r:id="rId7"/>
            </p:custDataLst>
          </p:nvPr>
        </p:nvSpPr>
        <p:spPr>
          <a:xfrm>
            <a:off x="5672207" y="4332974"/>
            <a:ext cx="847587" cy="639956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AF251C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6" name="右箭头 30"/>
          <p:cNvSpPr/>
          <p:nvPr>
            <p:custDataLst>
              <p:tags r:id="rId8"/>
            </p:custDataLst>
          </p:nvPr>
        </p:nvSpPr>
        <p:spPr>
          <a:xfrm>
            <a:off x="5672207" y="2349128"/>
            <a:ext cx="847587" cy="639956"/>
          </a:xfrm>
          <a:prstGeom prst="rightArrow">
            <a:avLst/>
          </a:prstGeom>
          <a:solidFill>
            <a:schemeClr val="tx2">
              <a:lumMod val="75000"/>
            </a:schemeClr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AF251C"/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12" name="矩形 11"/>
          <p:cNvSpPr/>
          <p:nvPr>
            <p:custDataLst>
              <p:tags r:id="rId9"/>
            </p:custDataLst>
          </p:nvPr>
        </p:nvSpPr>
        <p:spPr>
          <a:xfrm>
            <a:off x="623496" y="5372420"/>
            <a:ext cx="10993132" cy="830997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E1E1E1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algn="di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390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17</a:t>
            </a:r>
            <a:r>
              <a:rPr lang="zh-CN" altLang="en-US" sz="2390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世纪英国科学家</a:t>
            </a:r>
            <a:r>
              <a:rPr lang="zh-CN" altLang="en-US" sz="24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牛顿</a:t>
            </a:r>
            <a:r>
              <a:rPr lang="zh-CN" altLang="en-US" sz="2390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把造物主从</a:t>
            </a:r>
            <a:r>
              <a:rPr lang="zh-CN" altLang="en-US" sz="239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无生命现象</a:t>
            </a:r>
            <a:r>
              <a:rPr lang="zh-CN" altLang="en-US" sz="2390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的研究领域驱逐出去，到了</a:t>
            </a:r>
            <a:r>
              <a:rPr lang="en-US" altLang="zh-CN" sz="2390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390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世纪另一位英国科学家把造物主从</a:t>
            </a:r>
            <a:r>
              <a:rPr lang="zh-CN" altLang="en-US" sz="2390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有生命现象</a:t>
            </a:r>
            <a:r>
              <a:rPr lang="zh-CN" altLang="en-US" sz="2390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的研究领域驱逐出去，他就是</a:t>
            </a:r>
            <a:r>
              <a:rPr lang="zh-CN" altLang="en-US" sz="2400" b="1" kern="0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达尔文</a:t>
            </a:r>
            <a:r>
              <a:rPr lang="zh-CN" altLang="en-US" sz="2390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390" b="1" kern="0" dirty="0">
              <a:solidFill>
                <a:srgbClr val="4D4948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文本框 1"/>
          <p:cNvSpPr txBox="1"/>
          <p:nvPr>
            <p:custDataLst>
              <p:tags r:id="rId10"/>
            </p:custDataLst>
          </p:nvPr>
        </p:nvSpPr>
        <p:spPr>
          <a:xfrm>
            <a:off x="5127112" y="116632"/>
            <a:ext cx="2623820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科学家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4" name="文本框 2"/>
          <p:cNvSpPr txBox="1"/>
          <p:nvPr>
            <p:custDataLst>
              <p:tags r:id="rId1"/>
            </p:custDataLst>
          </p:nvPr>
        </p:nvSpPr>
        <p:spPr>
          <a:xfrm>
            <a:off x="4295775" y="116632"/>
            <a:ext cx="295148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二·文学巨匠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pic>
        <p:nvPicPr>
          <p:cNvPr id="1026" name="Picture 2" descr="https://ss0.bdstatic.com/70cFvHSh_Q1YnxGkpoWK1HF6hhy/it/u=1046043285,2740776087&amp;fm=26&amp;gp=0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05" r="2518"/>
          <a:stretch>
            <a:fillRect/>
          </a:stretch>
        </p:blipFill>
        <p:spPr bwMode="auto">
          <a:xfrm>
            <a:off x="619075" y="2036527"/>
            <a:ext cx="2417185" cy="284358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s0.bdstatic.com/70cFuHSh_Q1YnxGkpoWK1HF6hhy/it/u=3801628941,3063645911&amp;fm=26&amp;gp=0.jpg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15"/>
          <a:stretch>
            <a:fillRect/>
          </a:stretch>
        </p:blipFill>
        <p:spPr bwMode="auto">
          <a:xfrm>
            <a:off x="9697477" y="2036527"/>
            <a:ext cx="1875447" cy="284358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timgsa.baidu.com/timg?image&amp;quality=80&amp;size=b9999_10000&amp;sec=1603536799150&amp;di=a272c4a59c135f017e7f795f6ac8684b&amp;imgtype=0&amp;src=http%3A%2F%2F5b0988e595225.cdn.sohucs.com%2Fq_70%2Cc_zoom%2Cw_640%2Fimages%2F20200226%2F39a79d03e5144269946bda9b57679b91.jpeg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260" y="2036527"/>
            <a:ext cx="2275992" cy="284358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timgsa.baidu.com/timg?image&amp;quality=80&amp;size=b9999_10000&amp;sec=1603536926629&amp;di=6a49aee937a28eabf456eaf27f712e83&amp;imgtype=0&amp;src=http%3A%2F%2F5b0988e595225.cdn.sohucs.com%2Fimages%2F20190613%2Fd7ae628bd0554aa1beb86de22af18750.jpeg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6608" y="2036527"/>
            <a:ext cx="2241761" cy="284358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timgsa.baidu.com/timg?image&amp;quality=80&amp;size=b9999_10000&amp;sec=1603537034819&amp;di=dde1a137e63922b589514bc84b21c374&amp;imgtype=0&amp;src=http%3A%2F%2Fpics6.baidu.com%2Ffeed%2F4610b912c8fcc3ce2df4db63e343928ed43f20b2.jpeg%3Ftoken%3D851469092a5705f529d1dcc1d1e9801b%26s%3DE0AF9154DAB32A84340D68370100F0C0"/>
          <p:cNvPicPr>
            <a:picLocks noChangeAspect="1" noChangeArrowheads="1"/>
          </p:cNvPicPr>
          <p:nvPr>
            <p:custDataLst>
              <p:tags r:id="rId10"/>
            </p:custDataLst>
          </p:nvPr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72"/>
          <a:stretch>
            <a:fillRect/>
          </a:stretch>
        </p:blipFill>
        <p:spPr bwMode="auto">
          <a:xfrm>
            <a:off x="7562725" y="2036527"/>
            <a:ext cx="2130396" cy="2843587"/>
          </a:xfrm>
          <a:prstGeom prst="rect">
            <a:avLst/>
          </a:prstGeom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: 圆顶角 4"/>
          <p:cNvSpPr/>
          <p:nvPr>
            <p:custDataLst>
              <p:tags r:id="rId12"/>
            </p:custDataLst>
          </p:nvPr>
        </p:nvSpPr>
        <p:spPr>
          <a:xfrm>
            <a:off x="619075" y="5267740"/>
            <a:ext cx="2417185" cy="606287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英国：莎士比亚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: 圆顶角 16"/>
          <p:cNvSpPr/>
          <p:nvPr>
            <p:custDataLst>
              <p:tags r:id="rId13"/>
            </p:custDataLst>
          </p:nvPr>
        </p:nvSpPr>
        <p:spPr>
          <a:xfrm>
            <a:off x="3036261" y="5267740"/>
            <a:ext cx="2271636" cy="606287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法国：雨果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8" name="矩形: 圆顶角 17"/>
          <p:cNvSpPr/>
          <p:nvPr>
            <p:custDataLst>
              <p:tags r:id="rId14"/>
            </p:custDataLst>
          </p:nvPr>
        </p:nvSpPr>
        <p:spPr>
          <a:xfrm>
            <a:off x="5313704" y="5267740"/>
            <a:ext cx="2241761" cy="606287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法国：巴尔扎克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矩形: 圆顶角 18"/>
          <p:cNvSpPr/>
          <p:nvPr>
            <p:custDataLst>
              <p:tags r:id="rId15"/>
            </p:custDataLst>
          </p:nvPr>
        </p:nvSpPr>
        <p:spPr>
          <a:xfrm>
            <a:off x="7561273" y="5267740"/>
            <a:ext cx="2130396" cy="606287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俄国：托尔斯泰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矩形: 圆顶角 19"/>
          <p:cNvSpPr/>
          <p:nvPr>
            <p:custDataLst>
              <p:tags r:id="rId16"/>
            </p:custDataLst>
          </p:nvPr>
        </p:nvSpPr>
        <p:spPr>
          <a:xfrm>
            <a:off x="9697477" y="5267740"/>
            <a:ext cx="1875447" cy="606287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美国：海明威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12"/>
          <p:cNvSpPr/>
          <p:nvPr>
            <p:custDataLst>
              <p:tags r:id="rId17"/>
            </p:custDataLst>
          </p:nvPr>
        </p:nvSpPr>
        <p:spPr>
          <a:xfrm>
            <a:off x="220293" y="1225824"/>
            <a:ext cx="11751414" cy="461665"/>
          </a:xfrm>
          <a:prstGeom prst="rect">
            <a:avLst/>
          </a:prstGeom>
          <a:noFill/>
          <a:ln w="9525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2E8DF">
                    <a:alpha val="10000"/>
                  </a:srgbClr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ctr"/>
            <a:r>
              <a:rPr lang="en-US" altLang="x-none" sz="2400" b="1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Calibri" panose="020F0502020204030204" charset="0"/>
              </a:rPr>
              <a:t> </a:t>
            </a:r>
            <a:r>
              <a:rPr lang="zh-CN" altLang="en-US" sz="2400" b="1" dirty="0">
                <a:solidFill>
                  <a:schemeClr val="tx1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Calibri" panose="020F0502020204030204" charset="0"/>
              </a:rPr>
              <a:t>我们既需要科学的理性主义，也需要文学的人文关怀，你知道近代哪些文学巨匠呢？</a:t>
            </a:r>
            <a:r>
              <a:rPr lang="zh-CN" altLang="en-US" sz="2400" b="1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微软雅黑" panose="020B0503020204020204" charset="-122"/>
              </a:rPr>
              <a:t> </a:t>
            </a:r>
            <a:endParaRPr lang="zh-CN" altLang="en-US" sz="24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603596877963&amp;di=eb39224f1933bea2d1e56e415d004ec7&amp;imgtype=0&amp;src=http%3A%2F%2Fpics4.baidu.com%2Ffeed%2F902397dda144ad34d9ec2c4f153a86f233ad85c2.jpeg%3Ftoken%3Dc1f3b82a950d35336d0c96ba0414b87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58" y="1041854"/>
            <a:ext cx="4088273" cy="457375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矩形 8"/>
          <p:cNvSpPr/>
          <p:nvPr>
            <p:custDataLst>
              <p:tags r:id="rId4"/>
            </p:custDataLst>
          </p:nvPr>
        </p:nvSpPr>
        <p:spPr>
          <a:xfrm>
            <a:off x="531478" y="5615609"/>
            <a:ext cx="41921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巴尔扎克（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1799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—1850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年）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1" name="Text Box 19"/>
          <p:cNvSpPr txBox="1"/>
          <p:nvPr>
            <p:custDataLst>
              <p:tags r:id="rId5"/>
            </p:custDataLst>
          </p:nvPr>
        </p:nvSpPr>
        <p:spPr>
          <a:xfrm>
            <a:off x="4799856" y="980728"/>
            <a:ext cx="1349152" cy="47782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著作：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成就：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Rectangle 1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085705" y="1556792"/>
            <a:ext cx="848259" cy="46166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buSzPct val="25000"/>
            </a:pP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法国</a:t>
            </a:r>
            <a:endParaRPr lang="zh-CN" altLang="en-US" sz="2400" b="1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</p:txBody>
      </p:sp>
      <p:sp>
        <p:nvSpPr>
          <p:cNvPr id="13" name="文本框 717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076541" y="3904157"/>
            <a:ext cx="5554270" cy="830997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现代法国小说之父；欧洲批判现实主义文学的奠基人。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 2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076541" y="2354961"/>
            <a:ext cx="5554270" cy="120032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buSzPct val="25000"/>
              <a:buFont typeface="微软雅黑" panose="020B0503020204020204" charset="-122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小说集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人间喜剧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》——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资本主义社会的百科全书；经典之作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欧也妮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·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葛朗台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》《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高老头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等。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Arial Rounded MT Bold" panose="020F0704030504030204" pitchFamily="34" charset="0"/>
            </a:endParaRPr>
          </a:p>
        </p:txBody>
      </p:sp>
      <p:sp>
        <p:nvSpPr>
          <p:cNvPr id="15" name="Rectangle 1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076541" y="4940650"/>
            <a:ext cx="5554270" cy="120032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作品再现了法国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世纪早期纷繁复杂的社会图景，给后人留下了一部法国社会特别是巴黎上流社会的变迁史。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2"/>
          <p:cNvSpPr txBox="1"/>
          <p:nvPr>
            <p:custDataLst>
              <p:tags r:id="rId10"/>
            </p:custDataLst>
          </p:nvPr>
        </p:nvSpPr>
        <p:spPr>
          <a:xfrm>
            <a:off x="4295775" y="116632"/>
            <a:ext cx="295148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二·文学巨匠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" descr="t0187cd2b7d062cc04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rcRect l="14607" r="14179"/>
          <a:stretch>
            <a:fillRect/>
          </a:stretch>
        </p:blipFill>
        <p:spPr>
          <a:xfrm>
            <a:off x="450215" y="1268760"/>
            <a:ext cx="3250565" cy="470217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14339" name="文本框 4"/>
          <p:cNvSpPr/>
          <p:nvPr>
            <p:custDataLst>
              <p:tags r:id="rId3"/>
            </p:custDataLst>
          </p:nvPr>
        </p:nvSpPr>
        <p:spPr>
          <a:xfrm>
            <a:off x="3881920" y="1220568"/>
            <a:ext cx="7723812" cy="82994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00000"/>
              </a:lnSpc>
            </a:pPr>
            <a:r>
              <a:rPr lang="en-US" altLang="zh-CN" sz="2400" b="1" dirty="0">
                <a:solidFill>
                  <a:srgbClr val="3434F6"/>
                </a:solidFill>
                <a:ea typeface="黑体" panose="02010609060101010101" pitchFamily="49" charset="-122"/>
              </a:rPr>
              <a:t>     </a:t>
            </a:r>
            <a:r>
              <a:rPr lang="en-US" altLang="zh-CN" sz="2400" b="1" dirty="0" smtClean="0">
                <a:solidFill>
                  <a:srgbClr val="3434F6"/>
                </a:solidFill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巴尔扎克的小说，刻画了两三千个形形色色的人物，反映了19世纪上半期法国社会生活的方方面面。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0" name="文本框 5"/>
          <p:cNvSpPr/>
          <p:nvPr>
            <p:custDataLst>
              <p:tags r:id="rId4"/>
            </p:custDataLst>
          </p:nvPr>
        </p:nvSpPr>
        <p:spPr>
          <a:xfrm>
            <a:off x="3881919" y="2092469"/>
            <a:ext cx="7723812" cy="119888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00000"/>
              </a:lnSpc>
            </a:pPr>
            <a:r>
              <a:rPr lang="en-US" altLang="zh-CN" sz="2400" b="1" dirty="0">
                <a:solidFill>
                  <a:srgbClr val="3434F6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比如，《欧也妮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·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葛朗台》《高老头》反映了人们对金钱的追逐，《贝姨》、《邦斯舅舅》反映了封建贵族的没落，《农民》反映了资产阶级和封建地主的斗争。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341" name="文本框 2"/>
          <p:cNvSpPr/>
          <p:nvPr>
            <p:custDataLst>
              <p:tags r:id="rId5"/>
            </p:custDataLst>
          </p:nvPr>
        </p:nvSpPr>
        <p:spPr>
          <a:xfrm>
            <a:off x="3881919" y="3336727"/>
            <a:ext cx="7723812" cy="2749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20000"/>
              </a:lnSpc>
            </a:pP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《人间喜剧》描写了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世纪前半期法国封建主义和资本主义交替时期的社会全景，揭露了资本主义社会的罪恶，是世界文学史上不朽的丰碑。恩格斯称巴尔扎克为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现实主义大师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，《人间喜剧》也被誉为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资本主义社会的百科全书</a:t>
            </a:r>
            <a:r>
              <a:rPr lang="en-US" alt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巴尔扎克给后人留下一部法国社会，特别是巴黎上流社会的变迁史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2"/>
          <p:cNvSpPr txBox="1"/>
          <p:nvPr>
            <p:custDataLst>
              <p:tags r:id="rId6"/>
            </p:custDataLst>
          </p:nvPr>
        </p:nvSpPr>
        <p:spPr>
          <a:xfrm>
            <a:off x="4295775" y="116632"/>
            <a:ext cx="295148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二·文学巨匠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/>
      <p:bldP spid="14340" grpId="0"/>
      <p:bldP spid="143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s://timgsa.baidu.com/timg?image&amp;quality=80&amp;size=b9999_10000&amp;sec=1603627043089&amp;di=ae88ee14110a2cc5d2afaed11f9dbc4a&amp;imgtype=0&amp;src=http%3A%2F%2Fpic.16pic.com%2F00%2F30%2F24%2F16pic_3024455_b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Texturizer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9639" y="1351723"/>
            <a:ext cx="3516158" cy="435487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 12"/>
          <p:cNvSpPr/>
          <p:nvPr>
            <p:custDataLst>
              <p:tags r:id="rId4"/>
            </p:custDataLst>
          </p:nvPr>
        </p:nvSpPr>
        <p:spPr>
          <a:xfrm>
            <a:off x="782556" y="5706986"/>
            <a:ext cx="38703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托尔斯泰（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1828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—1910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年）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4" name="Text Box 19"/>
          <p:cNvSpPr txBox="1"/>
          <p:nvPr>
            <p:custDataLst>
              <p:tags r:id="rId5"/>
            </p:custDataLst>
          </p:nvPr>
        </p:nvSpPr>
        <p:spPr>
          <a:xfrm>
            <a:off x="4943412" y="908720"/>
            <a:ext cx="1349152" cy="47782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著作：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评价：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Rectangle 1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09297" y="1484784"/>
            <a:ext cx="848259" cy="46166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buSzPct val="25000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俄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国</a:t>
            </a:r>
            <a:endParaRPr lang="zh-CN" altLang="en-US" sz="2400" b="1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</p:txBody>
      </p:sp>
      <p:sp>
        <p:nvSpPr>
          <p:cNvPr id="16" name="文本框 717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292564" y="3789040"/>
            <a:ext cx="4988012" cy="830997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世纪世界伟大的批判现实主义的杰出代表，俄国伟大的作家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7" name="矩形 2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292565" y="2605872"/>
            <a:ext cx="4988011" cy="830997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buSzPct val="25000"/>
              <a:buFont typeface="微软雅黑" panose="020B0503020204020204" charset="-122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三大巨著：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战争与和平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安娜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·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卡列尼娜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复活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》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Arial Rounded MT Bold" panose="020F0704030504030204" pitchFamily="34" charset="0"/>
            </a:endParaRPr>
          </a:p>
        </p:txBody>
      </p:sp>
      <p:sp>
        <p:nvSpPr>
          <p:cNvPr id="18" name="Rectangle 1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6292565" y="4998937"/>
            <a:ext cx="4988011" cy="120032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托尔斯泰被列宁称为“俄国革命的镜子”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,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是具有“最清醒的现实主义”的“天才艺术家”。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文本框 2"/>
          <p:cNvSpPr txBox="1"/>
          <p:nvPr>
            <p:custDataLst>
              <p:tags r:id="rId10"/>
            </p:custDataLst>
          </p:nvPr>
        </p:nvSpPr>
        <p:spPr>
          <a:xfrm>
            <a:off x="4295775" y="116632"/>
            <a:ext cx="295148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二·文学巨匠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3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0837" y="4793321"/>
            <a:ext cx="11313795" cy="58610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</a:ln>
        </p:spPr>
        <p:txBody>
          <a:bodyPr wrap="square" lIns="90170" tIns="46990" rIns="90170" bIns="469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buFontTx/>
            </a:pPr>
            <a:r>
              <a:rPr lang="zh-CN" altLang="en-US" sz="3200" b="1" spc="0" dirty="0"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思考：为什么托尔斯泰的作品被列宁称为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“俄国革命的镜子”？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</p:txBody>
      </p:sp>
      <p:sp>
        <p:nvSpPr>
          <p:cNvPr id="16387" name="矩形 10"/>
          <p:cNvSpPr/>
          <p:nvPr>
            <p:custDataLst>
              <p:tags r:id="rId2"/>
            </p:custDataLst>
          </p:nvPr>
        </p:nvSpPr>
        <p:spPr>
          <a:xfrm>
            <a:off x="843733" y="5661247"/>
            <a:ext cx="10585176" cy="525785"/>
          </a:xfrm>
          <a:prstGeom prst="rect">
            <a:avLst/>
          </a:prstGeom>
          <a:solidFill>
            <a:schemeClr val="bg1"/>
          </a:solidFill>
          <a:ln w="19050">
            <a:solidFill>
              <a:schemeClr val="bg1">
                <a:lumMod val="85000"/>
              </a:schemeClr>
            </a:solidFill>
            <a:prstDash val="sysDot"/>
            <a:miter lim="800000"/>
          </a:ln>
        </p:spPr>
        <p:txBody>
          <a:bodyPr wrap="square" lIns="90170" tIns="46990" rIns="90170" bIns="46990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/>
            <a:r>
              <a:rPr lang="zh-CN" altLang="en-US" sz="2800" b="1" dirty="0">
                <a:solidFill>
                  <a:srgbClr val="0033CC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因为他的作品深刻揭露了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俄国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19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世纪后期到</a:t>
            </a:r>
            <a:r>
              <a:rPr lang="en-US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20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世纪初的社会矛盾。</a:t>
            </a:r>
            <a:endParaRPr lang="zh-CN" altLang="en-US" sz="28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</p:txBody>
      </p:sp>
      <p:pic>
        <p:nvPicPr>
          <p:cNvPr id="16388" name="Picture 2" descr="中文版《安娜·卡列尼娜》封面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17904" y="1200786"/>
            <a:ext cx="2408238" cy="3235325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89" name="Picture 4" descr="f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762113" y="1192849"/>
            <a:ext cx="2676525" cy="324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pic>
        <p:nvPicPr>
          <p:cNvPr id="16390" name="图片 10" descr="hpo.jpg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4555490" y="1192849"/>
            <a:ext cx="2432050" cy="32432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  <p:sp>
        <p:nvSpPr>
          <p:cNvPr id="8" name="文本框 2"/>
          <p:cNvSpPr txBox="1"/>
          <p:nvPr>
            <p:custDataLst>
              <p:tags r:id="rId9"/>
            </p:custDataLst>
          </p:nvPr>
        </p:nvSpPr>
        <p:spPr>
          <a:xfrm>
            <a:off x="4295775" y="116632"/>
            <a:ext cx="2951480" cy="64516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二·文学巨匠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bldLvl="0" animBg="1"/>
      <p:bldP spid="1638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5" name="文本框 3"/>
          <p:cNvSpPr txBox="1"/>
          <p:nvPr>
            <p:custDataLst>
              <p:tags r:id="rId1"/>
            </p:custDataLst>
          </p:nvPr>
        </p:nvSpPr>
        <p:spPr>
          <a:xfrm>
            <a:off x="3951681" y="116632"/>
            <a:ext cx="3957955" cy="64516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三·音乐美术大师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sp>
        <p:nvSpPr>
          <p:cNvPr id="7" name="文本框 12"/>
          <p:cNvSpPr/>
          <p:nvPr>
            <p:custDataLst>
              <p:tags r:id="rId2"/>
            </p:custDataLst>
          </p:nvPr>
        </p:nvSpPr>
        <p:spPr>
          <a:xfrm>
            <a:off x="407368" y="1268760"/>
            <a:ext cx="11564339" cy="461665"/>
          </a:xfrm>
          <a:prstGeom prst="rect">
            <a:avLst/>
          </a:prstGeom>
          <a:noFill/>
          <a:ln w="9525"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2E8DF">
                    <a:alpha val="10000"/>
                  </a:srgbClr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lvl="0" algn="ctr"/>
            <a:r>
              <a:rPr lang="zh-CN" altLang="en-US" sz="2400" b="1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  <a:sym typeface="Calibri" panose="020F0502020204030204" charset="0"/>
              </a:rPr>
              <a:t>除了科学的启蒙，文学的关怀，我们还需要艺术的熏陶，你知道近代哪些艺术家呢？ </a:t>
            </a:r>
            <a:endParaRPr lang="zh-CN" altLang="en-US" sz="2400" b="1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  <a:sym typeface="Calibri" panose="020F0502020204030204" charset="0"/>
            </a:endParaRPr>
          </a:p>
        </p:txBody>
      </p:sp>
      <p:pic>
        <p:nvPicPr>
          <p:cNvPr id="12290" name="Picture 2" descr="https://timgsa.baidu.com/timg?image&amp;quality=80&amp;size=b9999_10000&amp;sec=1603684045812&amp;di=3aec36ef3a8560f5a61ed302d34ea9ee&amp;imgtype=0&amp;src=http%3A%2F%2Fa0.att.hudong.com%2F81%2F87%2F300001361554132145872281513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496" y="2184614"/>
            <a:ext cx="2687266" cy="31409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timgsa.baidu.com/timg?image&amp;quality=80&amp;size=b9999_10000&amp;sec=1603684227381&amp;di=b9ce9d7ad2d65896cca8da374c68d263&amp;imgtype=0&amp;src=http%3A%2F%2Fwww.artpc.cn%2Fimages%2Fimage%2F20181206%2F20181206085235_52073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1730" y="2184614"/>
            <a:ext cx="2617468" cy="31409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6" name="Picture 8" descr="https://timgsa.baidu.com/timg?image&amp;quality=80&amp;size=b9999_10000&amp;sec=1603684286608&amp;di=efdee4992357653d787f399280ca5359&amp;imgtype=0&amp;src=http%3A%2F%2Fcms-bucket.nosdn.127.net%2Fcatchpic%2Fc%2Fc7%2Fc780139f4e10bb3fb06240d043ecd89a.jpg%3FimageView%26thumbnail%3D550x0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9" r="10169"/>
          <a:stretch>
            <a:fillRect/>
          </a:stretch>
        </p:blipFill>
        <p:spPr bwMode="auto">
          <a:xfrm>
            <a:off x="5992964" y="2184614"/>
            <a:ext cx="2617468" cy="31409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8" name="Picture 10" descr="https://timgsa.baidu.com/timg?image&amp;quality=80&amp;size=b9999_10000&amp;sec=1603684375583&amp;di=2b7259146ca0ade2ebfdba954475d6ef&amp;imgtype=0&amp;src=http%3A%2F%2Fdingyue.nosdn.127.net%2F%3DCtu%3D6Pl0I6zAI3tsXwoiWrUo%3D7ay4tveY%3DhdHpDQQ4yD1526237622512compressflag.jpeg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02"/>
          <a:stretch>
            <a:fillRect/>
          </a:stretch>
        </p:blipFill>
        <p:spPr bwMode="auto">
          <a:xfrm>
            <a:off x="8614198" y="2184614"/>
            <a:ext cx="2753870" cy="314096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矩形: 圆顶角 12"/>
          <p:cNvSpPr/>
          <p:nvPr>
            <p:custDataLst>
              <p:tags r:id="rId11"/>
            </p:custDataLst>
          </p:nvPr>
        </p:nvSpPr>
        <p:spPr>
          <a:xfrm>
            <a:off x="750496" y="5724940"/>
            <a:ext cx="2621232" cy="606287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意大利：达芬奇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矩形: 圆顶角 13"/>
          <p:cNvSpPr/>
          <p:nvPr>
            <p:custDataLst>
              <p:tags r:id="rId12"/>
            </p:custDataLst>
          </p:nvPr>
        </p:nvSpPr>
        <p:spPr>
          <a:xfrm>
            <a:off x="3360763" y="5724940"/>
            <a:ext cx="2617468" cy="606287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意大利：米开朗基罗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: 圆顶角 14"/>
          <p:cNvSpPr/>
          <p:nvPr>
            <p:custDataLst>
              <p:tags r:id="rId13"/>
            </p:custDataLst>
          </p:nvPr>
        </p:nvSpPr>
        <p:spPr>
          <a:xfrm>
            <a:off x="5967266" y="5724940"/>
            <a:ext cx="2654132" cy="606287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德国：贝多芬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: 圆顶角 15"/>
          <p:cNvSpPr/>
          <p:nvPr>
            <p:custDataLst>
              <p:tags r:id="rId14"/>
            </p:custDataLst>
          </p:nvPr>
        </p:nvSpPr>
        <p:spPr>
          <a:xfrm>
            <a:off x="8610432" y="5724940"/>
            <a:ext cx="2757636" cy="606287"/>
          </a:xfrm>
          <a:prstGeom prst="round2SameRect">
            <a:avLst/>
          </a:prstGeom>
          <a:solidFill>
            <a:schemeClr val="accent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黑体" panose="02010609060101010101" pitchFamily="49" charset="-122"/>
                <a:ea typeface="黑体" panose="02010609060101010101" pitchFamily="49" charset="-122"/>
              </a:rPr>
              <a:t>荷兰：梵高</a:t>
            </a:r>
            <a:endParaRPr lang="zh-CN" altLang="en-US" sz="20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timgsa.baidu.com/timg?image&amp;quality=80&amp;size=b9999_10000&amp;sec=1603696518082&amp;di=64c4f3a6e791d9861d1657948b6b21f8&amp;imgtype=0&amp;src=http%3A%2F%2Fimg.aso.aizhan.com%2Ficon%2Fef%2F30%2Ff7%2Fef30f786cd4dc46ddf710142190bfc77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75" r="9786"/>
          <a:stretch>
            <a:fillRect/>
          </a:stretch>
        </p:blipFill>
        <p:spPr bwMode="auto">
          <a:xfrm>
            <a:off x="743206" y="1314450"/>
            <a:ext cx="3607363" cy="4451350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矩形 6"/>
          <p:cNvSpPr/>
          <p:nvPr>
            <p:custDataLst>
              <p:tags r:id="rId3"/>
            </p:custDataLst>
          </p:nvPr>
        </p:nvSpPr>
        <p:spPr>
          <a:xfrm>
            <a:off x="647085" y="5799257"/>
            <a:ext cx="38703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贝多芬（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1770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—1827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年）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9" name="Text Box 19"/>
          <p:cNvSpPr txBox="1"/>
          <p:nvPr>
            <p:custDataLst>
              <p:tags r:id="rId4"/>
            </p:custDataLst>
          </p:nvPr>
        </p:nvSpPr>
        <p:spPr>
          <a:xfrm>
            <a:off x="4702389" y="1052736"/>
            <a:ext cx="2124770" cy="47782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代表作：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作品特点：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0" name="Rectangle 1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311075" y="1648049"/>
            <a:ext cx="931288" cy="46166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buSzPct val="25000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德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国</a:t>
            </a:r>
            <a:endParaRPr lang="zh-CN" altLang="en-US" sz="2400" b="1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</p:txBody>
      </p:sp>
      <p:sp>
        <p:nvSpPr>
          <p:cNvPr id="11" name="文本框 717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327952" y="4040829"/>
            <a:ext cx="5240655" cy="82994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世纪的音乐泰斗，被后世尊称为“乐圣”、“交响乐之王”。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2" name="矩形 2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310775" y="2762037"/>
            <a:ext cx="5241290" cy="82994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buSzPct val="25000"/>
              <a:buFont typeface="微软雅黑" panose="020B0503020204020204" charset="-122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三部交响曲：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英雄交响曲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命运交响曲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合唱交响曲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》 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Arial Rounded MT Bold" panose="020F0704030504030204" pitchFamily="34" charset="0"/>
            </a:endParaRPr>
          </a:p>
        </p:txBody>
      </p:sp>
      <p:sp>
        <p:nvSpPr>
          <p:cNvPr id="13" name="Rectangle 1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27160" y="5202317"/>
            <a:ext cx="4741448" cy="82994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构思宏大，气势磅礴，充满了想象力和激情，富有感染力。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4" name="文本框 3"/>
          <p:cNvSpPr txBox="1"/>
          <p:nvPr>
            <p:custDataLst>
              <p:tags r:id="rId9"/>
            </p:custDataLst>
          </p:nvPr>
        </p:nvSpPr>
        <p:spPr>
          <a:xfrm>
            <a:off x="3951681" y="116632"/>
            <a:ext cx="3957955" cy="64516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三·音乐美术大师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文本框 45059"/>
          <p:cNvSpPr/>
          <p:nvPr>
            <p:custDataLst>
              <p:tags r:id="rId1"/>
            </p:custDataLst>
          </p:nvPr>
        </p:nvSpPr>
        <p:spPr>
          <a:xfrm>
            <a:off x="464947" y="3860926"/>
            <a:ext cx="11338560" cy="2554545"/>
          </a:xfrm>
          <a:prstGeom prst="rect">
            <a:avLst/>
          </a:prstGeom>
          <a:noFill/>
          <a:ln w="28575">
            <a:solidFill>
              <a:schemeClr val="tx2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spcBef>
                <a:spcPct val="50000"/>
              </a:spcBef>
            </a:pP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贝多芬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26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岁时患了中耳炎，到</a:t>
            </a:r>
            <a:r>
              <a:rPr lang="en-US" altLang="zh-CN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1820</a:t>
            </a: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年，两耳完全失聪。这对一个音乐家来说，是个沉重打击。但是，贝多芬并没有屈服。为克服失聪带来的困难，贝多芬曾用一支小木杆，一端插在钢琴箱里，一端咬在牙齿中间，在作曲时用来听音。这个特别的听音器，至今还保存在贝多芬博物院里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39515" y="1008698"/>
            <a:ext cx="4154170" cy="274891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6" name="文本框 3"/>
          <p:cNvSpPr txBox="1"/>
          <p:nvPr>
            <p:custDataLst>
              <p:tags r:id="rId4"/>
            </p:custDataLst>
          </p:nvPr>
        </p:nvSpPr>
        <p:spPr>
          <a:xfrm>
            <a:off x="3951681" y="116632"/>
            <a:ext cx="3957955" cy="64516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三·音乐美术大师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 fill="hold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3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 bldLvl="0" animBg="1"/>
      <p:bldP spid="19458" grpId="1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文本框 293892"/>
          <p:cNvSpPr/>
          <p:nvPr>
            <p:custDataLst>
              <p:tags r:id="rId1"/>
            </p:custDataLst>
          </p:nvPr>
        </p:nvSpPr>
        <p:spPr>
          <a:xfrm>
            <a:off x="479235" y="1052702"/>
            <a:ext cx="6270688" cy="5262979"/>
          </a:xfrm>
          <a:prstGeom prst="rect">
            <a:avLst/>
          </a:prstGeom>
          <a:solidFill>
            <a:schemeClr val="bg1"/>
          </a:solidFill>
          <a:ln w="57150" cmpd="thinThick">
            <a:solidFill>
              <a:srgbClr val="800000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　　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贝多芬是</a:t>
            </a:r>
            <a:r>
              <a:rPr lang="en-US" altLang="zh-CN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19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世纪的音乐泰斗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。他是一位将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古典交响乐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推向新的巅峰，同时又开创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浪漫派先河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的伟大音乐家。他的作品</a:t>
            </a:r>
            <a:r>
              <a:rPr lang="zh-CN" altLang="en-US" sz="2800" b="1" dirty="0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构思宏大，气势磅礴，具有强大的感染力。</a:t>
            </a:r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主要代表作有：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just" eaLnBrk="1" hangingPunct="1">
              <a:lnSpc>
                <a:spcPct val="150000"/>
              </a:lnSpc>
              <a:buClr>
                <a:schemeClr val="bg1"/>
              </a:buClr>
            </a:pP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英雄交响曲</a:t>
            </a:r>
            <a:r>
              <a:rPr lang="en-US" altLang="zh-CN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just" eaLnBrk="1" hangingPunct="1">
              <a:lnSpc>
                <a:spcPct val="150000"/>
              </a:lnSpc>
              <a:buClr>
                <a:schemeClr val="bg1"/>
              </a:buClr>
            </a:pPr>
            <a:r>
              <a:rPr lang="en-US" altLang="zh-CN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命运交响曲</a:t>
            </a:r>
            <a:r>
              <a:rPr lang="en-US" altLang="zh-CN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endParaRPr lang="en-US" altLang="zh-CN" sz="2800" b="1" dirty="0">
              <a:solidFill>
                <a:srgbClr val="CC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algn="just" eaLnBrk="1" hangingPunct="1">
              <a:lnSpc>
                <a:spcPct val="150000"/>
              </a:lnSpc>
              <a:buClr>
                <a:schemeClr val="bg1"/>
              </a:buClr>
            </a:pPr>
            <a:r>
              <a:rPr lang="en-US" altLang="zh-CN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合唱交响曲</a:t>
            </a:r>
            <a:r>
              <a:rPr lang="en-US" altLang="zh-CN" sz="2800" b="1" dirty="0">
                <a:solidFill>
                  <a:srgbClr val="CC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483" name="Text Box 5"/>
          <p:cNvSpPr/>
          <p:nvPr>
            <p:custDataLst>
              <p:tags r:id="rId2"/>
            </p:custDataLst>
          </p:nvPr>
        </p:nvSpPr>
        <p:spPr>
          <a:xfrm>
            <a:off x="6887210" y="4370823"/>
            <a:ext cx="4754880" cy="1938020"/>
          </a:xfrm>
          <a:prstGeom prst="rect">
            <a:avLst/>
          </a:prstGeom>
          <a:noFill/>
          <a:ln w="38100">
            <a:solidFill>
              <a:srgbClr val="180B02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000" dirty="0">
                <a:solidFill>
                  <a:srgbClr val="FF0000"/>
                </a:solidFill>
                <a:ea typeface="黑体" panose="02010609060101010101" pitchFamily="49" charset="-122"/>
              </a:rPr>
              <a:t>古典乐派的终结者</a:t>
            </a:r>
            <a:endParaRPr lang="zh-CN" altLang="en-US" sz="400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4000" dirty="0">
                <a:solidFill>
                  <a:srgbClr val="FF0000"/>
                </a:solidFill>
                <a:ea typeface="黑体" panose="02010609060101010101" pitchFamily="49" charset="-122"/>
              </a:rPr>
              <a:t> </a:t>
            </a:r>
            <a:endParaRPr lang="zh-CN" altLang="en-US" sz="4000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 marL="0" lvl="0" indent="0" algn="ctr" eaLnBrk="1" hangingPunct="1"/>
            <a:r>
              <a:rPr lang="zh-CN" altLang="en-US" sz="4000" dirty="0">
                <a:solidFill>
                  <a:srgbClr val="FF0000"/>
                </a:solidFill>
                <a:ea typeface="黑体" panose="02010609060101010101" pitchFamily="49" charset="-122"/>
              </a:rPr>
              <a:t> 浪漫乐派的开拓者</a:t>
            </a:r>
            <a:endParaRPr lang="zh-CN" altLang="en-US" sz="4000" dirty="0">
              <a:solidFill>
                <a:srgbClr val="FF0000"/>
              </a:solidFill>
              <a:ea typeface="黑体" panose="02010609060101010101" pitchFamily="49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3"/>
            </p:custDataLst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58"/>
          <a:stretch>
            <a:fillRect/>
          </a:stretch>
        </p:blipFill>
        <p:spPr>
          <a:xfrm>
            <a:off x="8976320" y="914138"/>
            <a:ext cx="2578735" cy="3134360"/>
          </a:xfrm>
          <a:prstGeom prst="rect">
            <a:avLst/>
          </a:prstGeom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</p:pic>
      <p:sp>
        <p:nvSpPr>
          <p:cNvPr id="6" name="文本框 3"/>
          <p:cNvSpPr txBox="1"/>
          <p:nvPr>
            <p:custDataLst>
              <p:tags r:id="rId5"/>
            </p:custDataLst>
          </p:nvPr>
        </p:nvSpPr>
        <p:spPr>
          <a:xfrm>
            <a:off x="3951681" y="116632"/>
            <a:ext cx="3957955" cy="64516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三·音乐美术大师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 bldLvl="0" animBg="1"/>
      <p:bldP spid="2048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ss0.baidu.com/6ON1bjeh1BF3odCf/it/u=3142793485,2815546476&amp;fm=15&amp;gp=0.jp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81" r="2366" b="11263"/>
          <a:stretch>
            <a:fillRect/>
          </a:stretch>
        </p:blipFill>
        <p:spPr bwMode="auto">
          <a:xfrm>
            <a:off x="0" y="1010920"/>
            <a:ext cx="12192000" cy="4157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文本框 16"/>
          <p:cNvSpPr txBox="1"/>
          <p:nvPr/>
        </p:nvSpPr>
        <p:spPr>
          <a:xfrm>
            <a:off x="2266690" y="5168393"/>
            <a:ext cx="76586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柳体" panose="02000000000000000000" pitchFamily="2" charset="-122"/>
                <a:ea typeface="柳公权柳体" panose="02000000000000000000" pitchFamily="2" charset="-122"/>
              </a:rPr>
              <a:t>第</a:t>
            </a:r>
            <a:r>
              <a:rPr lang="en-US" altLang="zh-CN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柳体" panose="02000000000000000000" pitchFamily="2" charset="-122"/>
                <a:ea typeface="柳公权柳体" panose="02000000000000000000" pitchFamily="2" charset="-122"/>
              </a:rPr>
              <a:t>7</a:t>
            </a:r>
            <a:r>
              <a:rPr lang="zh-CN" altLang="en-US" sz="4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柳公权柳体" panose="02000000000000000000" pitchFamily="2" charset="-122"/>
                <a:ea typeface="柳公权柳体" panose="02000000000000000000" pitchFamily="2" charset="-122"/>
              </a:rPr>
              <a:t>课  近代科学与文化</a:t>
            </a:r>
            <a:endParaRPr lang="zh-CN" altLang="en-US" sz="4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柳公权柳体" panose="02000000000000000000" pitchFamily="2" charset="-122"/>
              <a:ea typeface="柳公权柳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-24765" y="215265"/>
            <a:ext cx="496951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江西拙楷" panose="02010600040101010101" pitchFamily="2" charset="-122"/>
                <a:ea typeface="江西拙楷" panose="02010600040101010101" pitchFamily="2" charset="-122"/>
              </a:rPr>
              <a:t>部编版九年级下册 第二单元</a:t>
            </a:r>
            <a:endParaRPr lang="zh-CN" altLang="en-US" sz="2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江西拙楷" panose="02010600040101010101" pitchFamily="2" charset="-122"/>
              <a:ea typeface="江西拙楷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2"/>
          <a:srcRect l="4510" t="928" b="1"/>
          <a:stretch>
            <a:fillRect/>
          </a:stretch>
        </p:blipFill>
        <p:spPr>
          <a:xfrm>
            <a:off x="895052" y="1320800"/>
            <a:ext cx="3374390" cy="44196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/>
          <p:cNvSpPr/>
          <p:nvPr>
            <p:custDataLst>
              <p:tags r:id="rId3"/>
            </p:custDataLst>
          </p:nvPr>
        </p:nvSpPr>
        <p:spPr>
          <a:xfrm>
            <a:off x="647085" y="5756272"/>
            <a:ext cx="38703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梵高（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1853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—1890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年）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0" name="Text Box 19"/>
          <p:cNvSpPr txBox="1"/>
          <p:nvPr>
            <p:custDataLst>
              <p:tags r:id="rId4"/>
            </p:custDataLst>
          </p:nvPr>
        </p:nvSpPr>
        <p:spPr>
          <a:xfrm>
            <a:off x="4623355" y="980728"/>
            <a:ext cx="2124770" cy="47782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代表作：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作品特点：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1" name="Rectangle 1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480266" y="1583513"/>
            <a:ext cx="931288" cy="46166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buSzPct val="25000"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荷兰</a:t>
            </a:r>
            <a:endParaRPr lang="zh-CN" altLang="en-US" sz="2400" b="1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</p:txBody>
      </p:sp>
      <p:sp>
        <p:nvSpPr>
          <p:cNvPr id="12" name="文本框 7175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80266" y="3700293"/>
            <a:ext cx="4936434" cy="119888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荷兰后印象派画家，是表现主义的先驱，深深影响了二十世纪艺术，被誉为“用生命作画的人”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26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456566" y="2829084"/>
            <a:ext cx="4936434" cy="46166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buSzPct val="25000"/>
              <a:buFont typeface="微软雅黑" panose="020B0503020204020204" charset="-122"/>
            </a:pP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夜间的咖啡馆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、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向日葵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等</a:t>
            </a:r>
            <a:endParaRPr lang="en-US" altLang="zh-CN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Arial Rounded MT Bold" panose="020F0704030504030204" pitchFamily="34" charset="0"/>
            </a:endParaRPr>
          </a:p>
        </p:txBody>
      </p:sp>
      <p:sp>
        <p:nvSpPr>
          <p:cNvPr id="14" name="Rectangle 18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670155" y="5164672"/>
            <a:ext cx="4722845" cy="82994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其作品画面色彩强烈，色调明亮，充满了激情和生命力。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文本框 3"/>
          <p:cNvSpPr txBox="1"/>
          <p:nvPr>
            <p:custDataLst>
              <p:tags r:id="rId9"/>
            </p:custDataLst>
          </p:nvPr>
        </p:nvSpPr>
        <p:spPr>
          <a:xfrm>
            <a:off x="3951681" y="116632"/>
            <a:ext cx="3957955" cy="64516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三·音乐美术大师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511174" y="4397248"/>
            <a:ext cx="3717963" cy="2067560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4007768" y="1412776"/>
            <a:ext cx="7491793" cy="2675255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marL="0" marR="0" indent="0" algn="just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    《向日葵》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是梵高在法国南部画的同一题材的系列</a:t>
            </a: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作品。他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画《向日葵》</a:t>
            </a: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时，精神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异常</a:t>
            </a: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激动，向日葵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金黄色的</a:t>
            </a: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花瓣，给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他一种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温暖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的</a:t>
            </a: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感觉， 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使他内心充满激情地去画那些面朝太阳而生的</a:t>
            </a: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花朵。花蕊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画得火红</a:t>
            </a: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火红， 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就像一团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炽热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的火球；黄色的花瓣就像太阳放射出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耀眼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的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光芒</a:t>
            </a: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一般。厚重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的笔触使画面带有</a:t>
            </a: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雕塑感，耀眼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的黄颜色充斥整个</a:t>
            </a: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画面，引起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人们精神上的极大</a:t>
            </a:r>
            <a:r>
              <a:rPr kumimoji="0" lang="zh-CN" altLang="en-US" sz="2400" b="1" i="0" u="none" strike="noStrike" cap="none" spc="0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振奋</a:t>
            </a:r>
            <a:r>
              <a:rPr kumimoji="0" lang="zh-CN" altLang="en-US" sz="24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Arial" panose="020B0604020202020204"/>
              </a:rPr>
              <a:t>。</a:t>
            </a:r>
            <a:endParaRPr kumimoji="0" lang="zh-CN" altLang="en-US" sz="24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Arial" panose="020B0604020202020204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4511824" y="5013176"/>
            <a:ext cx="7128792" cy="1238479"/>
          </a:xfrm>
          <a:prstGeom prst="rect">
            <a:avLst/>
          </a:prstGeom>
          <a:noFill/>
          <a:ln w="12700" cap="flat">
            <a:noFill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vertOverflow="overflow" horzOverflow="overflow" vert="horz" wrap="square" lIns="45719" tIns="45719" rIns="45719" bIns="45719" numCol="1" spcCol="38100" rtlCol="0" anchor="t" forceAA="0">
            <a:spAutoFit/>
          </a:bodyPr>
          <a:lstStyle/>
          <a:p>
            <a:pPr algn="ctr">
              <a:lnSpc>
                <a:spcPct val="133000"/>
              </a:lnSpc>
            </a:pP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《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向日葵</a:t>
            </a:r>
            <a:r>
              <a:rPr lang="en-US" altLang="zh-CN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》</a:t>
            </a:r>
            <a:r>
              <a:rPr lang="zh-CN" altLang="en-US" sz="24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+mn-ea"/>
              </a:rPr>
              <a:t>中明亮、艳丽的黄色花瓣，表达了画家</a:t>
            </a:r>
            <a:endParaRPr lang="zh-CN" altLang="en-US" sz="2400" b="1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+mn-ea"/>
            </a:endParaRPr>
          </a:p>
          <a:p>
            <a:pPr algn="ctr">
              <a:lnSpc>
                <a:spcPct val="133000"/>
              </a:lnSpc>
            </a:pPr>
            <a:r>
              <a:rPr lang="zh-CN" altLang="en-US" sz="3200" b="1" dirty="0">
                <a:ln>
                  <a:noFill/>
                </a:ln>
                <a:solidFill>
                  <a:srgbClr val="FF0000"/>
                </a:solidFill>
                <a:effectLst/>
                <a:highlight>
                  <a:srgbClr val="FFFF00"/>
                </a:highlight>
                <a:uFillTx/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对生命的赞美和对美好生活的向往。</a:t>
            </a:r>
            <a:endParaRPr kumimoji="0" lang="zh-CN" altLang="en-US" sz="3200" b="1" i="0" u="none" strike="noStrike" cap="none" spc="0" normalizeH="0" baseline="0" dirty="0">
              <a:ln>
                <a:noFill/>
              </a:ln>
              <a:solidFill>
                <a:srgbClr val="FF0000"/>
              </a:solidFill>
              <a:effectLst/>
              <a:highlight>
                <a:srgbClr val="FFFF00"/>
              </a:highlight>
              <a:uFillTx/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11" name="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83378" y="1067217"/>
            <a:ext cx="2617343" cy="3254807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7" name="文本框 3"/>
          <p:cNvSpPr txBox="1"/>
          <p:nvPr>
            <p:custDataLst>
              <p:tags r:id="rId7"/>
            </p:custDataLst>
          </p:nvPr>
        </p:nvSpPr>
        <p:spPr>
          <a:xfrm>
            <a:off x="3951681" y="116632"/>
            <a:ext cx="3957955" cy="645160"/>
          </a:xfrm>
          <a:prstGeom prst="rect">
            <a:avLst/>
          </a:prstGeom>
          <a:solidFill>
            <a:schemeClr val="accent3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三·音乐美术大师</a:t>
            </a:r>
            <a:endParaRPr lang="zh-CN" altLang="en-US" sz="3600" b="1" dirty="0"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>
            <p:custDataLst>
              <p:tags r:id="rId1"/>
            </p:custDataLst>
          </p:nvPr>
        </p:nvSpPr>
        <p:spPr>
          <a:xfrm>
            <a:off x="479376" y="1052736"/>
            <a:ext cx="665480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探究一、他们有着怎样的精神品质？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"/>
            </p:custDataLst>
          </p:nvPr>
        </p:nvSpPr>
        <p:spPr>
          <a:xfrm>
            <a:off x="335573" y="1721657"/>
            <a:ext cx="1146370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 algn="just">
              <a:lnSpc>
                <a:spcPct val="100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贝多芬：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我要扼住命运的咽喉，决不能让命运使我屈服。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  <a:p>
            <a:pPr marL="514350" indent="-514350" algn="just">
              <a:lnSpc>
                <a:spcPct val="100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梵高：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我的作品就是我的肉体和灵魂，为了它我甘愿冒失去生命和理智的危险。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  <a:p>
            <a:pPr marL="514350" indent="-514350" algn="just">
              <a:lnSpc>
                <a:spcPct val="100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巴尔扎克：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我惟一能信赖的，是我的狮子般的勇气和不可战胜的从事劳动的精力。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  <a:p>
            <a:pPr marL="514350" indent="-514350" algn="just">
              <a:lnSpc>
                <a:spcPct val="100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达尔文：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我在科学方面所作出的任何成绩，都只是由于长期思索、忍耐和勤奋而获得的。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  <a:p>
            <a:pPr marL="514350" indent="-514350" algn="just">
              <a:lnSpc>
                <a:spcPct val="100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托尔斯泰：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世界上还有千百万的生灵在受苦，你们为什么都在这里照顾一个列夫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·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托尔斯泰！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  <a:p>
            <a:pPr marL="514350" indent="-514350" algn="just">
              <a:lnSpc>
                <a:spcPct val="100000"/>
              </a:lnSpc>
              <a:buFont typeface="Wingdings" panose="05000000000000000000" pitchFamily="2" charset="2"/>
              <a:buChar char="l"/>
            </a:pP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牛顿：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把简单的事情考虑得很复杂，可以发现新领域；把复杂的现象看得很简单，可以发现新定律。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</p:txBody>
      </p:sp>
      <p:sp>
        <p:nvSpPr>
          <p:cNvPr id="5" name="Text Box 10"/>
          <p:cNvSpPr txBox="1"/>
          <p:nvPr>
            <p:custDataLst>
              <p:tags r:id="rId3"/>
            </p:custDataLst>
          </p:nvPr>
        </p:nvSpPr>
        <p:spPr>
          <a:xfrm>
            <a:off x="600786" y="5321398"/>
            <a:ext cx="11076940" cy="953135"/>
          </a:xfrm>
          <a:prstGeom prst="rect">
            <a:avLst/>
          </a:prstGeom>
          <a:noFill/>
          <a:ln w="34925"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善于观察、勤于思考、严谨务实、勇于实践、谦虚谨慎、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热爱生活、不向命运屈服，敢于挑战</a:t>
            </a:r>
            <a:endParaRPr lang="zh-CN" altLang="en-US" sz="2800" b="1" dirty="0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>
            <p:custDataLst>
              <p:tags r:id="rId1"/>
            </p:custDataLst>
          </p:nvPr>
        </p:nvSpPr>
        <p:spPr>
          <a:xfrm>
            <a:off x="702811" y="1196752"/>
            <a:ext cx="9722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探究二、近代科技文化取得巨大成就的原因有哪些？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625840" y="2420620"/>
            <a:ext cx="2987040" cy="3094355"/>
          </a:xfrm>
          <a:prstGeom prst="rect">
            <a:avLst/>
          </a:prstGeom>
        </p:spPr>
      </p:pic>
      <p:sp>
        <p:nvSpPr>
          <p:cNvPr id="100" name="文本框 99"/>
          <p:cNvSpPr txBox="1"/>
          <p:nvPr/>
        </p:nvSpPr>
        <p:spPr>
          <a:xfrm>
            <a:off x="695325" y="2420620"/>
            <a:ext cx="7930515" cy="333565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zh-CN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根本原因：资本主义经济的发展</a:t>
            </a:r>
            <a:r>
              <a:rPr 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重要原因：资产阶级改革和革命</a:t>
            </a:r>
            <a:r>
              <a:rPr 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zh-CN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                   </a:t>
            </a:r>
            <a:r>
              <a:rPr lang="zh-CN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欧洲的思想解放运动</a:t>
            </a:r>
            <a:r>
              <a:rPr 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……</a:t>
            </a:r>
            <a:endParaRPr lang="zh-CN" sz="3200" b="1" dirty="0">
              <a:solidFill>
                <a:srgbClr val="FF0000"/>
              </a:solidFill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sz="3200" b="1" dirty="0">
                <a:solidFill>
                  <a:srgbClr val="FF0000"/>
                </a:solidFill>
                <a:ea typeface="黑体" panose="02010609060101010101" pitchFamily="49" charset="-122"/>
              </a:rPr>
              <a:t>主观原因：科学家或创作者的品质</a:t>
            </a:r>
            <a:r>
              <a:rPr 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  <a:endParaRPr lang="en-US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rcRect t="1408"/>
          <a:stretch>
            <a:fillRect/>
          </a:stretch>
        </p:blipFill>
        <p:spPr>
          <a:xfrm>
            <a:off x="1199456" y="1138209"/>
            <a:ext cx="9877033" cy="5135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>
            <p:custDataLst>
              <p:tags r:id="rId1"/>
            </p:custDataLst>
          </p:nvPr>
        </p:nvSpPr>
        <p:spPr>
          <a:xfrm>
            <a:off x="119336" y="1124744"/>
            <a:ext cx="12025336" cy="51155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ct val="150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1．“他通过精的艺术手法大大增强了作品的感染力，反映了资产阶级上升时期的进步思想，把欧洲古典音乐推向顶峰，同时也开辟了浪漫主义乐派个性解放的新方向。”下列属于他的作品是（  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）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A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.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《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神曲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》  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B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.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《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人间喜剧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》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C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.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《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英雄交响曲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》  D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.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《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义勇军进行曲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》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  <a:p>
            <a:pPr algn="just">
              <a:lnSpc>
                <a:spcPct val="150000"/>
              </a:lnSpc>
            </a:pPr>
            <a:endParaRPr lang="en-US" sz="2800" dirty="0" smtClean="0"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2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．他是一位小说天才，曾在其作品的“总序”中写道：法国社会将要作为历史学家，我只能当它的书记员。该作品是（  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）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  <a:p>
            <a:pPr algn="just">
              <a:lnSpc>
                <a:spcPct val="150000"/>
              </a:lnSpc>
            </a:pP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A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.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《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哈姆雷特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》 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B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.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《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人间喜剧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》</a:t>
            </a: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 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C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.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《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复活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》 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 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D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.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《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战争与和平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》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7248128" y="2415099"/>
            <a:ext cx="1029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</a:t>
            </a:r>
            <a:endParaRPr lang="en-US" altLang="zh-CN" sz="36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3"/>
            </p:custDataLst>
          </p:nvPr>
        </p:nvSpPr>
        <p:spPr>
          <a:xfrm>
            <a:off x="7581792" y="4976336"/>
            <a:ext cx="1029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B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23465" y="960921"/>
            <a:ext cx="11620500" cy="60142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>
              <a:lnSpc>
                <a:spcPts val="446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3．对于神学来说，这是一次致命的危机，他不仅仅否定了上帝造人造万物，而且彻底否定了神学的神圣性，引发上述材料中神学致命危机的理论来自于（  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 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）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  <a:p>
            <a:pPr algn="just">
              <a:lnSpc>
                <a:spcPts val="4460"/>
              </a:lnSpc>
            </a:pP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A．达尔文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</a:t>
            </a: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 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B．牛顿</a:t>
            </a: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  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</a:t>
            </a:r>
            <a:r>
              <a:rPr sz="2800" dirty="0" err="1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C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．马克思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</a:t>
            </a: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 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D．伏尔泰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  <a:p>
            <a:pPr algn="just">
              <a:lnSpc>
                <a:spcPts val="446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4．科学和文化在近代社会发展中发挥着重要作用。下列组合中不正确的项是（   </a:t>
            </a:r>
            <a:r>
              <a:rPr lang="en-US"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  </a:t>
            </a:r>
            <a:r>
              <a:rPr sz="2800" dirty="0" smtClean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）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  <a:p>
            <a:pPr algn="just">
              <a:lnSpc>
                <a:spcPts val="4460"/>
              </a:lnSpc>
            </a:pP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A．牛顿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——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近代自然科学奠基人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——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万有引力定律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  <a:p>
            <a:pPr algn="just">
              <a:lnSpc>
                <a:spcPts val="4460"/>
              </a:lnSpc>
            </a:pP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B．达尔文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——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物种起源的探索者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——《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天演论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》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  <a:p>
            <a:pPr algn="just">
              <a:lnSpc>
                <a:spcPts val="4460"/>
              </a:lnSpc>
            </a:pP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C．鲁迅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——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新文化运动的代表人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——《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狂人日记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》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  <a:p>
            <a:pPr algn="just">
              <a:lnSpc>
                <a:spcPts val="4460"/>
              </a:lnSpc>
            </a:pP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D．贝多芬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——“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乐圣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” ——《</a:t>
            </a:r>
            <a:r>
              <a:rPr sz="2800" dirty="0" err="1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命运交响曲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cs typeface="汉仪劲楷简" panose="00020600040101010101" charset="-122"/>
              </a:rPr>
              <a:t>》 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cs typeface="汉仪劲楷简" panose="0002060004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2"/>
            </p:custDataLst>
          </p:nvPr>
        </p:nvSpPr>
        <p:spPr>
          <a:xfrm>
            <a:off x="2206866" y="2060848"/>
            <a:ext cx="10296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A</a:t>
            </a:r>
            <a:endParaRPr lang="en-US" altLang="zh-CN" dirty="0"/>
          </a:p>
        </p:txBody>
      </p:sp>
      <p:sp>
        <p:nvSpPr>
          <p:cNvPr id="6" name="文本框 5"/>
          <p:cNvSpPr txBox="1"/>
          <p:nvPr>
            <p:custDataLst>
              <p:tags r:id="rId3"/>
            </p:custDataLst>
          </p:nvPr>
        </p:nvSpPr>
        <p:spPr>
          <a:xfrm>
            <a:off x="1804267" y="3789040"/>
            <a:ext cx="8921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360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en-US" altLang="zh-CN" dirty="0"/>
              <a:t>B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223956" y="3189068"/>
            <a:ext cx="5901691" cy="643890"/>
          </a:xfrm>
          <a:prstGeom prst="rect">
            <a:avLst/>
          </a:prstGeom>
          <a:noFill/>
        </p:spPr>
        <p:txBody>
          <a:bodyPr wrap="square" lIns="91438" tIns="45719" rIns="91438" bIns="45719" rtlCol="0">
            <a:spAutoFit/>
          </a:bodyPr>
          <a:lstStyle/>
          <a:p>
            <a:pPr algn="ctr"/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完成本课课后练习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>
            <p:custDataLst>
              <p:tags r:id="rId1"/>
            </p:custDataLst>
          </p:nvPr>
        </p:nvSpPr>
        <p:spPr>
          <a:xfrm>
            <a:off x="542592" y="1258299"/>
            <a:ext cx="1117607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algn="just" fontAlgn="auto">
              <a:lnSpc>
                <a:spcPct val="150000"/>
              </a:lnSpc>
              <a:buClrTx/>
              <a:buSzTx/>
              <a:buNone/>
            </a:pPr>
            <a:r>
              <a:rPr sz="2600" b="1" dirty="0" smtClean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</a:t>
            </a:r>
            <a:r>
              <a:rPr sz="2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.通过阅读课本、观察图片，知道牛顿、达尔文的科学成就；了解巴尔扎克和托尔斯泰的代表作和文学成就；了解贝多芬音乐作品的特点；感悟梵高作品《向日葵》的艺术特色。</a:t>
            </a:r>
            <a:endParaRPr sz="2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algn="just" fontAlgn="auto">
              <a:lnSpc>
                <a:spcPct val="150000"/>
              </a:lnSpc>
              <a:buClrTx/>
              <a:buSzTx/>
              <a:buNone/>
            </a:pPr>
            <a:r>
              <a:rPr sz="2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2.通过讨论牛顿和达尔文科学成就的意义，比较巴尔扎克和托尔斯泰文学成就的共同点，学会从唯物史观角度探寻科学文化与社会发展之间的关系。</a:t>
            </a:r>
            <a:endParaRPr sz="2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algn="just" fontAlgn="auto">
              <a:lnSpc>
                <a:spcPct val="150000"/>
              </a:lnSpc>
              <a:buClrTx/>
              <a:buSzTx/>
              <a:buNone/>
            </a:pPr>
            <a:r>
              <a:rPr sz="2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3.通过了解历史人物的经历，感受这些杰出人物的</a:t>
            </a:r>
            <a:endParaRPr sz="2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algn="just" fontAlgn="auto">
              <a:lnSpc>
                <a:spcPct val="150000"/>
              </a:lnSpc>
              <a:buClrTx/>
              <a:buSzTx/>
              <a:buNone/>
            </a:pPr>
            <a:r>
              <a:rPr sz="2600" b="1" dirty="0" err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人格力量，培养坚强的意志，克服成长道路上的艰难困</a:t>
            </a:r>
            <a:endParaRPr sz="2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marL="0" algn="just" fontAlgn="auto">
              <a:lnSpc>
                <a:spcPct val="150000"/>
              </a:lnSpc>
              <a:buClrTx/>
              <a:buSzTx/>
              <a:buNone/>
            </a:pPr>
            <a:r>
              <a:rPr sz="2600" b="1" dirty="0" err="1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苦，实现人生的价值</a:t>
            </a:r>
            <a:r>
              <a:rPr sz="2600" b="1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。</a:t>
            </a:r>
            <a:endParaRPr sz="2600" b="1" dirty="0"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3" name="文本框 1"/>
          <p:cNvSpPr txBox="1"/>
          <p:nvPr>
            <p:custDataLst>
              <p:tags r:id="rId1"/>
            </p:custDataLst>
          </p:nvPr>
        </p:nvSpPr>
        <p:spPr>
          <a:xfrm>
            <a:off x="5127112" y="116632"/>
            <a:ext cx="2623820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科学家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  <p:pic>
        <p:nvPicPr>
          <p:cNvPr id="10" name="图片 9" descr="QJ9111401924 (1)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71092" y="1392865"/>
            <a:ext cx="3378496" cy="441412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矩形 14"/>
          <p:cNvSpPr/>
          <p:nvPr>
            <p:custDataLst>
              <p:tags r:id="rId4"/>
            </p:custDataLst>
          </p:nvPr>
        </p:nvSpPr>
        <p:spPr>
          <a:xfrm>
            <a:off x="883013" y="5874370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牛顿（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1643—1727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21" name="Text Box 19"/>
          <p:cNvSpPr txBox="1"/>
          <p:nvPr>
            <p:custDataLst>
              <p:tags r:id="rId5"/>
            </p:custDataLst>
          </p:nvPr>
        </p:nvSpPr>
        <p:spPr>
          <a:xfrm>
            <a:off x="4471860" y="1208944"/>
            <a:ext cx="1349375" cy="45144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noAutofit/>
          </a:bodyPr>
          <a:lstStyle/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贡献：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2" name="Rectangle 1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951971" y="1776885"/>
            <a:ext cx="943621" cy="46166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buSzPct val="25000"/>
            </a:pP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英国</a:t>
            </a:r>
            <a:endParaRPr lang="zh-CN" altLang="en-US" sz="2400" b="1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</p:txBody>
      </p:sp>
      <p:sp>
        <p:nvSpPr>
          <p:cNvPr id="24" name="文本框 7175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967212" y="4162362"/>
            <a:ext cx="5554270" cy="830997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近代自然科学的奠基人之一，经典力学的创始人。</a:t>
            </a:r>
            <a:endParaRPr lang="zh-CN" altLang="en-US" sz="2400" b="1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5" name="矩形 26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967212" y="2428342"/>
            <a:ext cx="5553696" cy="156966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buSzPct val="25000"/>
              <a:buFont typeface="微软雅黑" panose="020B0503020204020204" charset="-122"/>
            </a:pP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①三大成就：万有引力定律、光学分析、 微积分学</a:t>
            </a:r>
            <a:endParaRPr lang="en-US" altLang="zh-CN" sz="2400" b="1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Arial Rounded MT Bold" panose="020F0704030504030204" pitchFamily="34" charset="0"/>
            </a:endParaRPr>
          </a:p>
          <a:p>
            <a:pPr>
              <a:buSzPct val="25000"/>
              <a:buFont typeface="微软雅黑" panose="020B0503020204020204" charset="-122"/>
            </a:pP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②科学著作：</a:t>
            </a:r>
            <a:r>
              <a:rPr lang="en-US" altLang="zh-CN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1687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</a:rPr>
              <a:t>年出版的《自然哲学的数学原理》</a:t>
            </a:r>
            <a:endParaRPr lang="zh-CN" altLang="en-US" sz="2400" b="1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</a:endParaRPr>
          </a:p>
        </p:txBody>
      </p:sp>
      <p:sp>
        <p:nvSpPr>
          <p:cNvPr id="26" name="Rectangle 1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951972" y="5307891"/>
            <a:ext cx="5554270" cy="830997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牛顿</a:t>
            </a: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的科学发现，使人类对客观世界的探索向前迈了一大步。</a:t>
            </a:r>
            <a:endParaRPr lang="zh-CN" altLang="en-US" sz="2400" b="1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</p:txBody>
      </p:sp>
    </p:spTree>
    <p:custDataLst>
      <p:tags r:id="rId10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1" grpId="0"/>
      <p:bldP spid="22" grpId="0" bldLvl="0" animBg="1"/>
      <p:bldP spid="24" grpId="0" bldLvl="0" animBg="1"/>
      <p:bldP spid="25" grpId="0" bldLvl="0" animBg="1"/>
      <p:bldP spid="2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>
            <p:custDataLst>
              <p:tags r:id="rId1"/>
            </p:custDataLst>
          </p:nvPr>
        </p:nvSpPr>
        <p:spPr>
          <a:xfrm>
            <a:off x="5066860" y="1970617"/>
            <a:ext cx="6355080" cy="4357038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1642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年出生在一个农民家庭</a:t>
            </a: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; </a:t>
            </a:r>
            <a:endParaRPr lang="en-US" altLang="zh-CN" sz="24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1661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年进入剑桥大学学习</a:t>
            </a: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;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endParaRPr lang="zh-CN" altLang="en-US" sz="24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1665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年提出著名的二项式定理</a:t>
            </a: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;</a:t>
            </a:r>
            <a:endParaRPr lang="en-US" altLang="zh-CN" sz="24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1669年26岁的牛顿担任教授</a:t>
            </a: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; </a:t>
            </a:r>
            <a:endParaRPr lang="en-US" altLang="zh-CN" sz="24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1671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年研制出反射望远镜</a:t>
            </a: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;</a:t>
            </a:r>
            <a:endParaRPr lang="en-US" altLang="zh-CN" sz="24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1672年29岁被接纳为皇家学会会员, </a:t>
            </a:r>
            <a:endParaRPr lang="zh-CN" altLang="en-US" sz="24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1701</a:t>
            </a: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年当选英国下议院议员</a:t>
            </a:r>
            <a:r>
              <a:rPr lang="en-US" altLang="zh-CN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;</a:t>
            </a:r>
            <a:endParaRPr lang="zh-CN" altLang="en-US" sz="24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1705年当选英国皇家学会会长。</a:t>
            </a:r>
            <a:endParaRPr lang="zh-CN" altLang="en-US" sz="24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  <a:cs typeface="楷体" panose="02010609060101010101" pitchFamily="49" charset="-122"/>
              <a:sym typeface="+mn-ea"/>
            </a:endParaRPr>
          </a:p>
          <a:p>
            <a:pPr algn="ctr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  <a:sym typeface="+mn-ea"/>
              </a:rPr>
              <a:t>1727年在伦敦去世，葬在威斯敏斯特教堂。</a:t>
            </a:r>
            <a:endParaRPr lang="zh-CN" altLang="en-US" sz="2400" dirty="0"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2"/>
            </p:custDataLst>
          </p:nvPr>
        </p:nvSpPr>
        <p:spPr>
          <a:xfrm>
            <a:off x="6582605" y="1161171"/>
            <a:ext cx="3323590" cy="645160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chemeClr val="bg1"/>
                </a:solidFill>
                <a:ea typeface="黑体" panose="02010609060101010101" pitchFamily="49" charset="-122"/>
              </a:rPr>
              <a:t>牛顿有多“牛”</a:t>
            </a:r>
            <a:endParaRPr lang="zh-CN" altLang="en-US" sz="3600" dirty="0" smtClean="0">
              <a:solidFill>
                <a:schemeClr val="bg1"/>
              </a:solidFill>
              <a:ea typeface="黑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695325" y="1052830"/>
            <a:ext cx="3989070" cy="2934335"/>
            <a:chOff x="1622" y="339"/>
            <a:chExt cx="3674" cy="4386"/>
          </a:xfrm>
        </p:grpSpPr>
        <p:pic>
          <p:nvPicPr>
            <p:cNvPr id="9" name="图片 8"/>
            <p:cNvPicPr>
              <a:picLocks noChangeAspect="1"/>
            </p:cNvPicPr>
            <p:nvPr>
              <p:custDataLst>
                <p:tags r:id="rId3"/>
              </p:custDataLst>
            </p:nvPr>
          </p:nvPicPr>
          <p:blipFill>
            <a:blip r:embed="rId4"/>
            <a:srcRect t="10012"/>
            <a:stretch>
              <a:fillRect/>
            </a:stretch>
          </p:blipFill>
          <p:spPr>
            <a:xfrm>
              <a:off x="1622" y="339"/>
              <a:ext cx="3674" cy="4386"/>
            </a:xfrm>
            <a:prstGeom prst="rect">
              <a:avLst/>
            </a:prstGeom>
            <a:effectLst>
              <a:softEdge rad="63500"/>
            </a:effectLst>
          </p:spPr>
        </p:pic>
        <p:sp>
          <p:nvSpPr>
            <p:cNvPr id="10" name="文本框 9"/>
            <p:cNvSpPr txBox="1"/>
            <p:nvPr>
              <p:custDataLst>
                <p:tags r:id="rId5"/>
              </p:custDataLst>
            </p:nvPr>
          </p:nvSpPr>
          <p:spPr>
            <a:xfrm>
              <a:off x="1917" y="4031"/>
              <a:ext cx="3083" cy="549"/>
            </a:xfrm>
            <a:prstGeom prst="rect">
              <a:avLst/>
            </a:prstGeom>
            <a:solidFill>
              <a:schemeClr val="bg1">
                <a:alpha val="75000"/>
              </a:schemeClr>
            </a:solidFill>
            <a:ln w="12700" cap="flat">
              <a:noFill/>
              <a:miter lim="400000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none"/>
          </p:style>
          <p:txBody>
            <a:bodyPr rot="0" vertOverflow="overflow" horzOverflow="overflow" vert="horz" wrap="square" lIns="45719" tIns="45719" rIns="45719" bIns="45719" numCol="1" spcCol="38100" rtlCol="0" anchor="t" forceAA="0">
              <a:spAutoFit/>
            </a:bodyPr>
            <a:lstStyle/>
            <a:p>
              <a:pPr marL="0" marR="0" indent="0" algn="ctr" defTabSz="914400" rtl="0" fontAlgn="auto" latinLnBrk="1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r>
                <a:rPr kumimoji="0" lang="zh-CN" altLang="en-US" sz="1800" b="1" i="0" u="none" strike="noStrike" cap="none" spc="0" normalizeH="0" baseline="0" dirty="0"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uFillTx/>
                  <a:latin typeface="黑体" panose="02010609060101010101" pitchFamily="49" charset="-122"/>
                  <a:ea typeface="黑体" panose="02010609060101010101" pitchFamily="49" charset="-122"/>
                  <a:cs typeface="Arial" panose="020B0604020202020204"/>
                  <a:sym typeface="Arial" panose="020B0604020202020204"/>
                </a:rPr>
                <a:t>剑桥大学牛顿雕塑</a:t>
              </a:r>
              <a:endParaRPr kumimoji="0" lang="zh-CN" altLang="en-US" sz="1800" b="1" i="0" u="none" strike="noStrike" cap="none" spc="0" normalizeH="0" baseline="0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uFillTx/>
                <a:latin typeface="黑体" panose="02010609060101010101" pitchFamily="49" charset="-122"/>
                <a:ea typeface="黑体" panose="02010609060101010101" pitchFamily="49" charset="-122"/>
                <a:cs typeface="Arial" panose="020B0604020202020204"/>
                <a:sym typeface="Arial" panose="020B0604020202020204"/>
              </a:endParaRPr>
            </a:p>
          </p:txBody>
        </p:sp>
      </p:grpSp>
      <p:pic>
        <p:nvPicPr>
          <p:cNvPr id="11" name="图片 10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695325" y="4149136"/>
            <a:ext cx="3998976" cy="2206579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12" name="文本框 1"/>
          <p:cNvSpPr txBox="1"/>
          <p:nvPr>
            <p:custDataLst>
              <p:tags r:id="rId8"/>
            </p:custDataLst>
          </p:nvPr>
        </p:nvSpPr>
        <p:spPr>
          <a:xfrm>
            <a:off x="5127112" y="116632"/>
            <a:ext cx="2623820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科学家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9"/>
          <p:cNvSpPr/>
          <p:nvPr>
            <p:custDataLst>
              <p:tags r:id="rId1"/>
            </p:custDataLst>
          </p:nvPr>
        </p:nvSpPr>
        <p:spPr>
          <a:xfrm>
            <a:off x="489585" y="1052195"/>
            <a:ext cx="11278870" cy="96202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no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lang="en-US" altLang="zh-CN" sz="28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“</a:t>
            </a:r>
            <a:r>
              <a:rPr lang="zh-CN" altLang="en-US" sz="28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牛顿，他准备了一把工业革命的钥匙，瓦特用这把钥匙打开了工业革命的大门。”</a:t>
            </a:r>
            <a:r>
              <a:rPr lang="en-US" altLang="zh-CN" sz="28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                           </a:t>
            </a:r>
            <a:r>
              <a:rPr lang="en-US" altLang="zh-CN" sz="2800" b="1" dirty="0" smtClean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       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——《</a:t>
            </a:r>
            <a:r>
              <a:rPr sz="2800" b="1" dirty="0"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大国崛起</a:t>
            </a:r>
            <a:r>
              <a:rPr lang="en-US" altLang="zh-CN" sz="2800" b="1" dirty="0"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》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  <a:p>
            <a:pPr marL="0" lvl="0" indent="0" eaLnBrk="1" hangingPunct="1"/>
            <a:endParaRPr lang="zh-CN" altLang="en-US" sz="2800" b="1" dirty="0">
              <a:solidFill>
                <a:srgbClr val="80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  <a:p>
            <a:pPr marL="0" lvl="0" indent="0" algn="ctr" eaLnBrk="1" hangingPunct="1"/>
            <a:r>
              <a:rPr lang="zh-CN" altLang="en-US" sz="2800" b="1" dirty="0">
                <a:solidFill>
                  <a:srgbClr val="80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                 </a:t>
            </a:r>
            <a:endParaRPr lang="en-US" altLang="zh-CN" sz="2800" b="1" dirty="0"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</p:txBody>
      </p:sp>
      <p:sp>
        <p:nvSpPr>
          <p:cNvPr id="4" name="矩形 5"/>
          <p:cNvSpPr/>
          <p:nvPr>
            <p:custDataLst>
              <p:tags r:id="rId2"/>
            </p:custDataLst>
          </p:nvPr>
        </p:nvSpPr>
        <p:spPr>
          <a:xfrm>
            <a:off x="1419701" y="2132856"/>
            <a:ext cx="9418638" cy="708025"/>
          </a:xfrm>
          <a:prstGeom prst="rect">
            <a:avLst/>
          </a:prstGeom>
          <a:solidFill>
            <a:srgbClr val="92D050"/>
          </a:solidFill>
          <a:ln>
            <a:noFill/>
            <a:miter lim="800000"/>
          </a:ln>
        </p:spPr>
        <p:txBody>
          <a:bodyPr wrap="non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/>
            <a:r>
              <a:rPr lang="zh-CN" altLang="en-US" sz="4000" b="1" dirty="0"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从材料中可看出牛顿的成就有什么影响？</a:t>
            </a:r>
            <a:endParaRPr lang="zh-CN" altLang="en-US" sz="4000" b="1" dirty="0"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</p:txBody>
      </p:sp>
      <p:sp>
        <p:nvSpPr>
          <p:cNvPr id="5" name="Text Box 10"/>
          <p:cNvSpPr/>
          <p:nvPr>
            <p:custDataLst>
              <p:tags r:id="rId3"/>
            </p:custDataLst>
          </p:nvPr>
        </p:nvSpPr>
        <p:spPr>
          <a:xfrm>
            <a:off x="489585" y="3068960"/>
            <a:ext cx="11270615" cy="583565"/>
          </a:xfrm>
          <a:prstGeom prst="rect">
            <a:avLst/>
          </a:prstGeom>
          <a:noFill/>
          <a:ln w="3175">
            <a:solidFill>
              <a:schemeClr val="tx1"/>
            </a:solidFill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ctr" eaLnBrk="1" hangingPunct="1">
              <a:spcBef>
                <a:spcPct val="50000"/>
              </a:spcBef>
            </a:pPr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影响：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牛顿的力学体系成为了第一次工业革命的理论基础。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</p:txBody>
      </p:sp>
      <p:sp>
        <p:nvSpPr>
          <p:cNvPr id="12" name="TextBox 2"/>
          <p:cNvSpPr/>
          <p:nvPr>
            <p:custDataLst>
              <p:tags r:id="rId4"/>
            </p:custDataLst>
          </p:nvPr>
        </p:nvSpPr>
        <p:spPr>
          <a:xfrm>
            <a:off x="489457" y="3789040"/>
            <a:ext cx="11270743" cy="249299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Calibri" panose="020F0502020204030204" charset="0"/>
                <a:ea typeface="宋体" panose="02010600030101010101" pitchFamily="2" charset="-122"/>
              </a:defRPr>
            </a:lvl5pPr>
          </a:lstStyle>
          <a:p>
            <a:pPr marL="0" lvl="0" indent="0" algn="just" eaLnBrk="1" hangingPunct="1">
              <a:lnSpc>
                <a:spcPct val="130000"/>
              </a:lnSpc>
            </a:pPr>
            <a:r>
              <a:rPr lang="en-US" altLang="zh-CN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b="1" dirty="0" smtClean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1687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年的巨作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自然哲学的数学原理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，开辟了大科学时代。牛顿是最有影响的科学家，被誉为“物理学之父”，他是经典力学基础的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牛顿运动定律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的建立者。他发现的运动三定律和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万有引力定律</a:t>
            </a:r>
            <a:r>
              <a:rPr lang="zh-CN" altLang="en-US" sz="2400" b="1" dirty="0">
                <a:solidFill>
                  <a:srgbClr val="7030A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，为近代物理学和力学奠定了基础，他的万有引力定律和哥白尼的日心说奠定了现代天文学的理论基础。直到今天，人造地球卫星、火箭、宇宙飞船的发射升空和运行轨道的计算，都仍以这作为理论根据。</a:t>
            </a:r>
            <a:endParaRPr lang="zh-CN" altLang="en-US" sz="2400" b="1" dirty="0">
              <a:solidFill>
                <a:srgbClr val="7030A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/>
          <p:nvPr>
            <p:custDataLst>
              <p:tags r:id="rId5"/>
            </p:custDataLst>
          </p:nvPr>
        </p:nvSpPr>
        <p:spPr>
          <a:xfrm>
            <a:off x="5127112" y="116632"/>
            <a:ext cx="2623820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科学家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4" grpId="0" bldLvl="0" animBg="1"/>
      <p:bldP spid="5" grpId="0" bldLvl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ss0.bdstatic.com/70cFvHSh_Q1YnxGkpoWK1HF6hhy/it/u=3843493979,1956699935&amp;fm=26&amp;gp=0.jpg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24"/>
          <a:stretch>
            <a:fillRect/>
          </a:stretch>
        </p:blipFill>
        <p:spPr bwMode="auto">
          <a:xfrm>
            <a:off x="574866" y="1259743"/>
            <a:ext cx="3082734" cy="22522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8" name="Picture 8" descr="https://timgsa.baidu.com/timg?image&amp;quality=80&amp;size=b9999_10000&amp;sec=1602071065833&amp;di=c4974592622388d17fea810d6d3d92f7&amp;imgtype=0&amp;src=http%3A%2F%2Fzkres2.myzaker.com%2F202005%2F5eb742629e780b8802000019_1024.jp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18395" y="1259743"/>
            <a:ext cx="4221673" cy="225228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30" name="Picture 10" descr="https://ss1.bdstatic.com/70cFuXSh_Q1YnxGkpoWK1HF6hhy/it/u=3888119735,3004511674&amp;fm=26&amp;gp=0.jpg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6" r="13339" b="12775"/>
          <a:stretch>
            <a:fillRect/>
          </a:stretch>
        </p:blipFill>
        <p:spPr bwMode="auto">
          <a:xfrm>
            <a:off x="574866" y="3879304"/>
            <a:ext cx="3082734" cy="23504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32" name="Picture 12" descr="https://timgsa.baidu.com/timg?image&amp;quality=80&amp;size=b9999_10000&amp;sec=1602071747257&amp;di=6573705d526b32d07694e46a44c1e8c7&amp;imgtype=0&amp;src=http%3A%2F%2Fimg.mp.sohu.com%2Fupload%2F20170730%2F12015f9743924324ac295d1c4309d9e6_th.png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95" b="19428"/>
          <a:stretch>
            <a:fillRect/>
          </a:stretch>
        </p:blipFill>
        <p:spPr bwMode="auto">
          <a:xfrm>
            <a:off x="4018395" y="3879304"/>
            <a:ext cx="4221673" cy="235041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矩形 14"/>
          <p:cNvSpPr/>
          <p:nvPr>
            <p:custDataLst>
              <p:tags r:id="rId9"/>
            </p:custDataLst>
          </p:nvPr>
        </p:nvSpPr>
        <p:spPr>
          <a:xfrm>
            <a:off x="8600863" y="1259743"/>
            <a:ext cx="3016271" cy="4969979"/>
          </a:xfrm>
          <a:prstGeom prst="rect">
            <a:avLst/>
          </a:prstGeom>
          <a:solidFill>
            <a:srgbClr val="FFFFFF"/>
          </a:solidFill>
          <a:ln w="9525" cap="flat" cmpd="sng" algn="ctr">
            <a:solidFill>
              <a:srgbClr val="E1E1E1">
                <a:shade val="95000"/>
                <a:satMod val="105000"/>
              </a:srgbClr>
            </a:solidFill>
            <a:prstDash val="solid"/>
            <a:headEnd type="none" w="med" len="med"/>
            <a:tailEnd type="none" w="med" len="med"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square" lIns="91440" tIns="45720" rIns="91440" bIns="45720" numCol="1" anchor="t" anchorCtr="0" compatLnSpc="1"/>
          <a:lstStyle/>
          <a:p>
            <a:pPr marL="342900" indent="-342900" algn="just" fontAlgn="base">
              <a:lnSpc>
                <a:spcPct val="19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从西方的</a:t>
            </a:r>
            <a:r>
              <a:rPr lang="zh-CN" altLang="en-US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上帝造人、七日创世</a:t>
            </a:r>
            <a:r>
              <a:rPr lang="zh-CN" altLang="en-US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到东方的</a:t>
            </a:r>
            <a:r>
              <a:rPr lang="zh-CN" altLang="en-US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盘古开天、女娲造人</a:t>
            </a:r>
            <a:r>
              <a:rPr lang="zh-CN" altLang="en-US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的故事。</a:t>
            </a:r>
            <a:endParaRPr lang="en-US" altLang="zh-CN" b="1" kern="0" dirty="0">
              <a:solidFill>
                <a:srgbClr val="4D4948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 fontAlgn="base">
              <a:lnSpc>
                <a:spcPct val="19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我们曾无数次思考追问，</a:t>
            </a:r>
            <a:r>
              <a:rPr lang="zh-CN" altLang="en-US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人类从哪里来，世间万物为何又如此精彩？</a:t>
            </a:r>
            <a:endParaRPr lang="en-US" altLang="zh-CN" b="1" kern="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indent="-342900" algn="just" fontAlgn="base">
              <a:lnSpc>
                <a:spcPct val="195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zh-CN" altLang="en-US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直到</a:t>
            </a:r>
            <a:r>
              <a:rPr lang="zh-CN" altLang="en-US" b="1" kern="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达尔文进化论</a:t>
            </a:r>
            <a:r>
              <a:rPr lang="zh-CN" altLang="en-US" b="1" kern="0" dirty="0">
                <a:solidFill>
                  <a:srgbClr val="4D4948">
                    <a:lumMod val="50000"/>
                  </a:srgbClr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的提出，才打破了千百年来神造论的长期束缚。</a:t>
            </a:r>
            <a:endParaRPr lang="zh-CN" altLang="en-US" b="1" kern="0" dirty="0">
              <a:solidFill>
                <a:srgbClr val="4D4948">
                  <a:lumMod val="50000"/>
                </a:srgb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1"/>
          <p:cNvSpPr txBox="1"/>
          <p:nvPr>
            <p:custDataLst>
              <p:tags r:id="rId10"/>
            </p:custDataLst>
          </p:nvPr>
        </p:nvSpPr>
        <p:spPr>
          <a:xfrm>
            <a:off x="5127112" y="116632"/>
            <a:ext cx="2623820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科学家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>
            <p:custDataLst>
              <p:tags r:id="rId1"/>
            </p:custDataLst>
          </p:nvPr>
        </p:nvSpPr>
        <p:spPr>
          <a:xfrm>
            <a:off x="738519" y="5874370"/>
            <a:ext cx="32704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达尔文（</a:t>
            </a:r>
            <a:r>
              <a:rPr lang="en-US" altLang="zh-CN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1809—1882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）</a:t>
            </a:r>
            <a:endParaRPr lang="zh-CN" altLang="en-US" sz="2400" b="1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sp>
        <p:nvSpPr>
          <p:cNvPr id="18" name="Text Box 19"/>
          <p:cNvSpPr txBox="1"/>
          <p:nvPr>
            <p:custDataLst>
              <p:tags r:id="rId2"/>
            </p:custDataLst>
          </p:nvPr>
        </p:nvSpPr>
        <p:spPr>
          <a:xfrm>
            <a:off x="4410211" y="1119715"/>
            <a:ext cx="1349152" cy="47782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贡献：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地位：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l">
              <a:lnSpc>
                <a:spcPct val="250000"/>
              </a:lnSpc>
              <a:spcBef>
                <a:spcPts val="0"/>
              </a:spcBef>
              <a:defRPr/>
            </a:pPr>
            <a:r>
              <a:rPr lang="zh-CN" altLang="en-US" sz="3200" b="1" noProof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影响：</a:t>
            </a:r>
            <a:endParaRPr lang="zh-CN" altLang="en-US" sz="3200" b="1" noProof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Rectangle 1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733438" y="1700808"/>
            <a:ext cx="848259" cy="46166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buSzPct val="25000"/>
            </a:pPr>
            <a:r>
              <a:rPr lang="zh-CN" altLang="en-US" sz="2400" b="1" dirty="0">
                <a:solidFill>
                  <a:srgbClr val="000000"/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  <a:sym typeface="Arial Rounded MT Bold" panose="020F0704030504030204" pitchFamily="34" charset="0"/>
              </a:rPr>
              <a:t>英国</a:t>
            </a:r>
            <a:endParaRPr lang="zh-CN" altLang="en-US" sz="2400" b="1" dirty="0">
              <a:solidFill>
                <a:srgbClr val="000000"/>
              </a:solidFill>
              <a:effectLst/>
              <a:latin typeface="黑体" panose="02010609060101010101" pitchFamily="49" charset="-122"/>
              <a:ea typeface="黑体" panose="02010609060101010101" pitchFamily="49" charset="-122"/>
              <a:sym typeface="Arial Rounded MT Bold" panose="020F0704030504030204" pitchFamily="34" charset="0"/>
            </a:endParaRPr>
          </a:p>
        </p:txBody>
      </p:sp>
      <p:sp>
        <p:nvSpPr>
          <p:cNvPr id="20" name="文本框 717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33438" y="4167640"/>
            <a:ext cx="5554270" cy="46166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近代生物进化论的奠基人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1" name="矩形 2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751200" y="2640558"/>
            <a:ext cx="5554270" cy="120032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buSzPct val="25000"/>
              <a:buFont typeface="微软雅黑" panose="020B0503020204020204" charset="-122"/>
            </a:pP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1859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年，出版著作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物种起源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华文楷体" panose="02010600040101010101" charset="-122"/>
                <a:sym typeface="Arial Rounded MT Bold" panose="020F0704030504030204" pitchFamily="34" charset="0"/>
              </a:rPr>
              <a:t>，提出了生物进化论的观点，指出自然界是“物竞天择，适者生存”的结果。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  <a:cs typeface="华文楷体" panose="02010600040101010101" charset="-122"/>
              <a:sym typeface="Arial Rounded MT Bold" panose="020F0704030504030204" pitchFamily="34" charset="0"/>
            </a:endParaRPr>
          </a:p>
        </p:txBody>
      </p:sp>
      <p:sp>
        <p:nvSpPr>
          <p:cNvPr id="22" name="Rectangle 1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733438" y="5013176"/>
            <a:ext cx="5554270" cy="120032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just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物种起源</a:t>
            </a:r>
            <a:r>
              <a:rPr lang="en-US" altLang="zh-CN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的出版，打破了千百年来“上帝创造万物”的神创论，是生物科学的一次伟大革命。</a:t>
            </a:r>
            <a:endParaRPr lang="zh-CN" altLang="en-US" sz="2400" b="1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6152" name="Picture 8" descr="https://timgsa.baidu.com/timg?image&amp;quality=80&amp;size=b9999_10000&amp;sec=1602073007284&amp;di=1bf6cc51c0c9e826b6090043cb7f6026&amp;imgtype=0&amp;src=http%3A%2F%2Fimg1.gtimg.com%2Fcul%2Fpics%2Fhv1%2F52%2F95%2F2154%2F140088127.jpg"/>
          <p:cNvPicPr>
            <a:picLocks noChangeArrowheads="1"/>
          </p:cNvPicPr>
          <p:nvPr>
            <p:custDataLst>
              <p:tags r:id="rId7"/>
            </p:custDataLst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artisticTexturize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494" y="1301769"/>
            <a:ext cx="3378496" cy="4414124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1"/>
          <p:cNvSpPr txBox="1"/>
          <p:nvPr>
            <p:custDataLst>
              <p:tags r:id="rId10"/>
            </p:custDataLst>
          </p:nvPr>
        </p:nvSpPr>
        <p:spPr>
          <a:xfrm>
            <a:off x="5127112" y="116632"/>
            <a:ext cx="2623820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科学家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18"/>
          <p:cNvSpPr/>
          <p:nvPr>
            <p:custDataLst>
              <p:tags r:id="rId1"/>
            </p:custDataLst>
          </p:nvPr>
        </p:nvSpPr>
        <p:spPr>
          <a:xfrm>
            <a:off x="4871864" y="1166495"/>
            <a:ext cx="6539024" cy="4907401"/>
          </a:xfrm>
          <a:prstGeom prst="roundRect">
            <a:avLst/>
          </a:prstGeom>
          <a:noFill/>
          <a:ln>
            <a:headEnd type="none" w="med" len="med"/>
            <a:tailEnd type="none" w="med" len="med"/>
          </a:ln>
          <a:effectLst>
            <a:outerShdw blurRad="495300" dist="23000" dir="4920000" sx="96000" sy="96000" rotWithShape="0">
              <a:srgbClr val="000000">
                <a:alpha val="3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E9E6E1">
                    <a:alpha val="30000"/>
                  </a:srgbClr>
                </a:solidFill>
              </a14:hiddenFill>
            </a:ext>
          </a:extLst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/>
          <a:lstStyle/>
          <a:p>
            <a:pPr marL="342900" marR="0" indent="-342900" algn="just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</a:pPr>
            <a:r>
              <a:rPr kumimoji="0" lang="zh-CN" altLang="en-US" sz="2800" b="1" i="0" u="none" strike="noStrike" cap="none" normalizeH="0" baseline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物种处于不断变化中，由低级到高级，由简单到复杂；</a:t>
            </a:r>
            <a:endParaRPr kumimoji="0" lang="zh-CN" altLang="en-US" sz="2800" b="1" i="0" u="none" strike="noStrike" cap="none" normalizeH="0" baseline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indent="-342900" algn="just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</a:pPr>
            <a:r>
              <a:rPr kumimoji="0" lang="zh-CN" altLang="en-US" sz="2800" b="1" i="0" u="none" strike="noStrike" cap="none" normalizeH="0" baseline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生物的发展和进化是遗传变异、生存斗争、自然选择的结果；</a:t>
            </a:r>
            <a:endParaRPr kumimoji="0" lang="zh-CN" altLang="en-US" sz="2800" b="1" i="0" u="none" strike="noStrike" cap="none" normalizeH="0" baseline="0" dirty="0">
              <a:solidFill>
                <a:schemeClr val="tx1">
                  <a:lumMod val="75000"/>
                  <a:lumOff val="25000"/>
                </a:schemeClr>
              </a:solidFill>
              <a:effectLst/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342900" marR="0" indent="-342900" algn="just" defTabSz="914400" rtl="0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anose="05000000000000000000" charset="0"/>
              <a:buChar char="l"/>
            </a:pPr>
            <a:r>
              <a:rPr kumimoji="0" lang="zh-CN" altLang="en-US" sz="2800" b="1" i="0" u="none" strike="noStrike" cap="none" normalizeH="0" baseline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黑体" panose="02010609060101010101" pitchFamily="49" charset="-122"/>
                <a:ea typeface="黑体" panose="02010609060101010101" pitchFamily="49" charset="-122"/>
              </a:rPr>
              <a:t>人类也是进化来的，不是神创造的。</a:t>
            </a:r>
            <a:endParaRPr kumimoji="0" lang="zh-CN" altLang="en-US" sz="2800" b="1" i="0" u="none" strike="noStrike" cap="none" normalizeH="0" baseline="0" dirty="0"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0" name="Picture 2" descr="https://timgsa.baidu.com/timg?image&amp;quality=80&amp;size=b9999_10000&amp;sec=1602135000699&amp;di=1e28a4e4d2f3fd6466ad97a94161332b&amp;imgtype=0&amp;src=http%3A%2F%2Fimg3.doubanio.com%2Fview%2Fnote%2Fl%2Fpublic%2Fp60701591.jpg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166495"/>
            <a:ext cx="3338623" cy="4907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1"/>
          <p:cNvSpPr txBox="1"/>
          <p:nvPr>
            <p:custDataLst>
              <p:tags r:id="rId4"/>
            </p:custDataLst>
          </p:nvPr>
        </p:nvSpPr>
        <p:spPr>
          <a:xfrm>
            <a:off x="5127112" y="116632"/>
            <a:ext cx="2623820" cy="645160"/>
          </a:xfrm>
          <a:prstGeom prst="rect">
            <a:avLst/>
          </a:prstGeom>
          <a:solidFill>
            <a:schemeClr val="accent1"/>
          </a:solidFill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一</a:t>
            </a:r>
            <a:r>
              <a:rPr lang="en-US" altLang="zh-CN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·</a:t>
            </a:r>
            <a:r>
              <a:rPr lang="zh-CN" altLang="en-US" sz="36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cs typeface="新宋体" panose="02010609030101010101" charset="-122"/>
              </a:rPr>
              <a:t>科学家</a:t>
            </a:r>
            <a:endParaRPr lang="zh-CN" altLang="en-US" sz="36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cs typeface="新宋体" panose="02010609030101010101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AS_UNIQUEID" val="1185"/>
  <p:tag name="KSO_WM_BEAUTIFY_FLAG" val=""/>
</p:tagLst>
</file>

<file path=ppt/tags/tag10.xml><?xml version="1.0" encoding="utf-8"?>
<p:tagLst xmlns:p="http://schemas.openxmlformats.org/presentationml/2006/main">
  <p:tag name="AS_UNIQUEID" val="1185"/>
  <p:tag name="KSO_WM_BEAUTIFY_FLAG" val=""/>
</p:tagLst>
</file>

<file path=ppt/tags/tag100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101.xml><?xml version="1.0" encoding="utf-8"?>
<p:tagLst xmlns:p="http://schemas.openxmlformats.org/presentationml/2006/main">
  <p:tag name="KSO_WM_BEAUTIFY_FLAG" val=""/>
</p:tagLst>
</file>

<file path=ppt/tags/tag102.xml><?xml version="1.0" encoding="utf-8"?>
<p:tagLst xmlns:p="http://schemas.openxmlformats.org/presentationml/2006/main">
  <p:tag name="KSO_WM_BEAUTIFY_FLAG" val=""/>
</p:tagLst>
</file>

<file path=ppt/tags/tag103.xml><?xml version="1.0" encoding="utf-8"?>
<p:tagLst xmlns:p="http://schemas.openxmlformats.org/presentationml/2006/main">
  <p:tag name="KSO_WM_BEAUTIFY_FLAG" val=""/>
</p:tagLst>
</file>

<file path=ppt/tags/tag104.xml><?xml version="1.0" encoding="utf-8"?>
<p:tagLst xmlns:p="http://schemas.openxmlformats.org/presentationml/2006/main">
  <p:tag name="KSO_WM_BEAUTIFY_FLAG" val=""/>
</p:tagLst>
</file>

<file path=ppt/tags/tag105.xml><?xml version="1.0" encoding="utf-8"?>
<p:tagLst xmlns:p="http://schemas.openxmlformats.org/presentationml/2006/main">
  <p:tag name="KSO_WM_BEAUTIFY_FLAG" val=""/>
</p:tagLst>
</file>

<file path=ppt/tags/tag106.xml><?xml version="1.0" encoding="utf-8"?>
<p:tagLst xmlns:p="http://schemas.openxmlformats.org/presentationml/2006/main">
  <p:tag name="KSO_WM_BEAUTIFY_FLAG" val=""/>
</p:tagLst>
</file>

<file path=ppt/tags/tag107.xml><?xml version="1.0" encoding="utf-8"?>
<p:tagLst xmlns:p="http://schemas.openxmlformats.org/presentationml/2006/main">
  <p:tag name="KSO_WM_BEAUTIFY_FLAG" val=""/>
</p:tagLst>
</file>

<file path=ppt/tags/tag108.xml><?xml version="1.0" encoding="utf-8"?>
<p:tagLst xmlns:p="http://schemas.openxmlformats.org/presentationml/2006/main">
  <p:tag name="KSO_WM_BEAUTIFY_FLAG" val=""/>
</p:tagLst>
</file>

<file path=ppt/tags/tag109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11.xml><?xml version="1.0" encoding="utf-8"?>
<p:tagLst xmlns:p="http://schemas.openxmlformats.org/presentationml/2006/main">
  <p:tag name="KSO_WM_BEAUTIFY_FLAG" val=""/>
</p:tagLst>
</file>

<file path=ppt/tags/tag110.xml><?xml version="1.0" encoding="utf-8"?>
<p:tagLst xmlns:p="http://schemas.openxmlformats.org/presentationml/2006/main">
  <p:tag name="KSO_WM_BEAUTIFY_FLAG" val=""/>
</p:tagLst>
</file>

<file path=ppt/tags/tag111.xml><?xml version="1.0" encoding="utf-8"?>
<p:tagLst xmlns:p="http://schemas.openxmlformats.org/presentationml/2006/main">
  <p:tag name="KSO_WM_BEAUTIFY_FLAG" val=""/>
</p:tagLst>
</file>

<file path=ppt/tags/tag112.xml><?xml version="1.0" encoding="utf-8"?>
<p:tagLst xmlns:p="http://schemas.openxmlformats.org/presentationml/2006/main">
  <p:tag name="KSO_WM_BEAUTIFY_FLAG" val=""/>
</p:tagLst>
</file>

<file path=ppt/tags/tag113.xml><?xml version="1.0" encoding="utf-8"?>
<p:tagLst xmlns:p="http://schemas.openxmlformats.org/presentationml/2006/main">
  <p:tag name="KSO_WM_BEAUTIFY_FLAG" val=""/>
</p:tagLst>
</file>

<file path=ppt/tags/tag114.xml><?xml version="1.0" encoding="utf-8"?>
<p:tagLst xmlns:p="http://schemas.openxmlformats.org/presentationml/2006/main">
  <p:tag name="KSO_WM_BEAUTIFY_FLAG" val=""/>
</p:tagLst>
</file>

<file path=ppt/tags/tag115.xml><?xml version="1.0" encoding="utf-8"?>
<p:tagLst xmlns:p="http://schemas.openxmlformats.org/presentationml/2006/main">
  <p:tag name="KSO_WM_BEAUTIFY_FLAG" val=""/>
</p:tagLst>
</file>

<file path=ppt/tags/tag116.xml><?xml version="1.0" encoding="utf-8"?>
<p:tagLst xmlns:p="http://schemas.openxmlformats.org/presentationml/2006/main">
  <p:tag name="KSO_WM_BEAUTIFY_FLAG" val=""/>
</p:tagLst>
</file>

<file path=ppt/tags/tag117.xml><?xml version="1.0" encoding="utf-8"?>
<p:tagLst xmlns:p="http://schemas.openxmlformats.org/presentationml/2006/main">
  <p:tag name="KSO_WM_BEAUTIFY_FLAG" val=""/>
</p:tagLst>
</file>

<file path=ppt/tags/tag118.xml><?xml version="1.0" encoding="utf-8"?>
<p:tagLst xmlns:p="http://schemas.openxmlformats.org/presentationml/2006/main">
  <p:tag name="KSO_WM_BEAUTIFY_FLAG" val=""/>
</p:tagLst>
</file>

<file path=ppt/tags/tag119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20.xml><?xml version="1.0" encoding="utf-8"?>
<p:tagLst xmlns:p="http://schemas.openxmlformats.org/presentationml/2006/main">
  <p:tag name="KSO_WM_BEAUTIFY_FLAG" val=""/>
</p:tagLst>
</file>

<file path=ppt/tags/tag121.xml><?xml version="1.0" encoding="utf-8"?>
<p:tagLst xmlns:p="http://schemas.openxmlformats.org/presentationml/2006/main">
  <p:tag name="KSO_WM_BEAUTIFY_FLAG" val=""/>
</p:tagLst>
</file>

<file path=ppt/tags/tag122.xml><?xml version="1.0" encoding="utf-8"?>
<p:tagLst xmlns:p="http://schemas.openxmlformats.org/presentationml/2006/main">
  <p:tag name="KSO_WM_BEAUTIFY_FLAG" val=""/>
</p:tagLst>
</file>

<file path=ppt/tags/tag123.xml><?xml version="1.0" encoding="utf-8"?>
<p:tagLst xmlns:p="http://schemas.openxmlformats.org/presentationml/2006/main">
  <p:tag name="KSO_WM_BEAUTIFY_FLAG" val=""/>
</p:tagLst>
</file>

<file path=ppt/tags/tag124.xml><?xml version="1.0" encoding="utf-8"?>
<p:tagLst xmlns:p="http://schemas.openxmlformats.org/presentationml/2006/main">
  <p:tag name="KSO_WM_BEAUTIFY_FLAG" val=""/>
</p:tagLst>
</file>

<file path=ppt/tags/tag125.xml><?xml version="1.0" encoding="utf-8"?>
<p:tagLst xmlns:p="http://schemas.openxmlformats.org/presentationml/2006/main">
  <p:tag name="KSO_WM_BEAUTIFY_FLAG" val=""/>
</p:tagLst>
</file>

<file path=ppt/tags/tag126.xml><?xml version="1.0" encoding="utf-8"?>
<p:tagLst xmlns:p="http://schemas.openxmlformats.org/presentationml/2006/main">
  <p:tag name="KSO_WM_BEAUTIFY_FLAG" val=""/>
</p:tagLst>
</file>

<file path=ppt/tags/tag127.xml><?xml version="1.0" encoding="utf-8"?>
<p:tagLst xmlns:p="http://schemas.openxmlformats.org/presentationml/2006/main">
  <p:tag name="KSO_WM_BEAUTIFY_FLAG" val=""/>
</p:tagLst>
</file>

<file path=ppt/tags/tag128.xml><?xml version="1.0" encoding="utf-8"?>
<p:tagLst xmlns:p="http://schemas.openxmlformats.org/presentationml/2006/main">
  <p:tag name="KSO_WM_BEAUTIFY_FLAG" val=""/>
</p:tagLst>
</file>

<file path=ppt/tags/tag129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AS_UNIQUEID" val="1185"/>
  <p:tag name="KSO_WM_BEAUTIFY_FLAG" val=""/>
</p:tagLst>
</file>

<file path=ppt/tags/tag130.xml><?xml version="1.0" encoding="utf-8"?>
<p:tagLst xmlns:p="http://schemas.openxmlformats.org/presentationml/2006/main">
  <p:tag name="KSO_WM_BEAUTIFY_FLAG" val=""/>
</p:tagLst>
</file>

<file path=ppt/tags/tag131.xml><?xml version="1.0" encoding="utf-8"?>
<p:tagLst xmlns:p="http://schemas.openxmlformats.org/presentationml/2006/main">
  <p:tag name="KSO_WM_BEAUTIFY_FLAG" val=""/>
</p:tagLst>
</file>

<file path=ppt/tags/tag132.xml><?xml version="1.0" encoding="utf-8"?>
<p:tagLst xmlns:p="http://schemas.openxmlformats.org/presentationml/2006/main">
  <p:tag name="KSO_WM_BEAUTIFY_FLAG" val=""/>
</p:tagLst>
</file>

<file path=ppt/tags/tag133.xml><?xml version="1.0" encoding="utf-8"?>
<p:tagLst xmlns:p="http://schemas.openxmlformats.org/presentationml/2006/main">
  <p:tag name="KSO_WM_BEAUTIFY_FLAG" val=""/>
</p:tagLst>
</file>

<file path=ppt/tags/tag134.xml><?xml version="1.0" encoding="utf-8"?>
<p:tagLst xmlns:p="http://schemas.openxmlformats.org/presentationml/2006/main">
  <p:tag name="KSO_WM_BEAUTIFY_FLAG" val=""/>
</p:tagLst>
</file>

<file path=ppt/tags/tag135.xml><?xml version="1.0" encoding="utf-8"?>
<p:tagLst xmlns:p="http://schemas.openxmlformats.org/presentationml/2006/main">
  <p:tag name="KSO_WM_BEAUTIFY_FLAG" val=""/>
</p:tagLst>
</file>

<file path=ppt/tags/tag136.xml><?xml version="1.0" encoding="utf-8"?>
<p:tagLst xmlns:p="http://schemas.openxmlformats.org/presentationml/2006/main">
  <p:tag name="KSO_WM_BEAUTIFY_FLAG" val=""/>
</p:tagLst>
</file>

<file path=ppt/tags/tag137.xml><?xml version="1.0" encoding="utf-8"?>
<p:tagLst xmlns:p="http://schemas.openxmlformats.org/presentationml/2006/main">
  <p:tag name="KSO_WM_BEAUTIFY_FLAG" val=""/>
</p:tagLst>
</file>

<file path=ppt/tags/tag138.xml><?xml version="1.0" encoding="utf-8"?>
<p:tagLst xmlns:p="http://schemas.openxmlformats.org/presentationml/2006/main">
  <p:tag name="KSO_WM_BEAUTIFY_FLAG" val=""/>
</p:tagLst>
</file>

<file path=ppt/tags/tag139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40.xml><?xml version="1.0" encoding="utf-8"?>
<p:tagLst xmlns:p="http://schemas.openxmlformats.org/presentationml/2006/main">
  <p:tag name="KSO_WM_BEAUTIFY_FLAG" val=""/>
</p:tagLst>
</file>

<file path=ppt/tags/tag141.xml><?xml version="1.0" encoding="utf-8"?>
<p:tagLst xmlns:p="http://schemas.openxmlformats.org/presentationml/2006/main">
  <p:tag name="KSO_WM_BEAUTIFY_FLAG" val=""/>
</p:tagLst>
</file>

<file path=ppt/tags/tag142.xml><?xml version="1.0" encoding="utf-8"?>
<p:tagLst xmlns:p="http://schemas.openxmlformats.org/presentationml/2006/main">
  <p:tag name="KSO_WM_BEAUTIFY_FLAG" val=""/>
</p:tagLst>
</file>

<file path=ppt/tags/tag143.xml><?xml version="1.0" encoding="utf-8"?>
<p:tagLst xmlns:p="http://schemas.openxmlformats.org/presentationml/2006/main">
  <p:tag name="KSO_WM_BEAUTIFY_FLAG" val=""/>
</p:tagLst>
</file>

<file path=ppt/tags/tag144.xml><?xml version="1.0" encoding="utf-8"?>
<p:tagLst xmlns:p="http://schemas.openxmlformats.org/presentationml/2006/main">
  <p:tag name="KSO_WM_BEAUTIFY_FLAG" val=""/>
</p:tagLst>
</file>

<file path=ppt/tags/tag145.xml><?xml version="1.0" encoding="utf-8"?>
<p:tagLst xmlns:p="http://schemas.openxmlformats.org/presentationml/2006/main">
  <p:tag name="KSO_WM_BEAUTIFY_FLAG" val=""/>
</p:tagLst>
</file>

<file path=ppt/tags/tag146.xml><?xml version="1.0" encoding="utf-8"?>
<p:tagLst xmlns:p="http://schemas.openxmlformats.org/presentationml/2006/main">
  <p:tag name="KSO_WM_BEAUTIFY_FLAG" val=""/>
</p:tagLst>
</file>

<file path=ppt/tags/tag147.xml><?xml version="1.0" encoding="utf-8"?>
<p:tagLst xmlns:p="http://schemas.openxmlformats.org/presentationml/2006/main">
  <p:tag name="KSO_WM_BEAUTIFY_FLAG" val=""/>
</p:tagLst>
</file>

<file path=ppt/tags/tag148.xml><?xml version="1.0" encoding="utf-8"?>
<p:tagLst xmlns:p="http://schemas.openxmlformats.org/presentationml/2006/main">
  <p:tag name="KSO_WM_BEAUTIFY_FLAG" val=""/>
</p:tagLst>
</file>

<file path=ppt/tags/tag149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50.xml><?xml version="1.0" encoding="utf-8"?>
<p:tagLst xmlns:p="http://schemas.openxmlformats.org/presentationml/2006/main">
  <p:tag name="KSO_WM_BEAUTIFY_FLAG" val=""/>
</p:tagLst>
</file>

<file path=ppt/tags/tag151.xml><?xml version="1.0" encoding="utf-8"?>
<p:tagLst xmlns:p="http://schemas.openxmlformats.org/presentationml/2006/main">
  <p:tag name="KSO_WM_BEAUTIFY_FLAG" val=""/>
</p:tagLst>
</file>

<file path=ppt/tags/tag152.xml><?xml version="1.0" encoding="utf-8"?>
<p:tagLst xmlns:p="http://schemas.openxmlformats.org/presentationml/2006/main">
  <p:tag name="KSO_WM_BEAUTIFY_FLAG" val=""/>
</p:tagLst>
</file>

<file path=ppt/tags/tag153.xml><?xml version="1.0" encoding="utf-8"?>
<p:tagLst xmlns:p="http://schemas.openxmlformats.org/presentationml/2006/main">
  <p:tag name="KSO_WM_BEAUTIFY_FLAG" val=""/>
</p:tagLst>
</file>

<file path=ppt/tags/tag154.xml><?xml version="1.0" encoding="utf-8"?>
<p:tagLst xmlns:p="http://schemas.openxmlformats.org/presentationml/2006/main">
  <p:tag name="KSO_WM_BEAUTIFY_FLAG" val=""/>
</p:tagLst>
</file>

<file path=ppt/tags/tag155.xml><?xml version="1.0" encoding="utf-8"?>
<p:tagLst xmlns:p="http://schemas.openxmlformats.org/presentationml/2006/main">
  <p:tag name="KSO_WM_BEAUTIFY_FLAG" val=""/>
</p:tagLst>
</file>

<file path=ppt/tags/tag156.xml><?xml version="1.0" encoding="utf-8"?>
<p:tagLst xmlns:p="http://schemas.openxmlformats.org/presentationml/2006/main">
  <p:tag name="KSO_WM_BEAUTIFY_FLAG" val=""/>
</p:tagLst>
</file>

<file path=ppt/tags/tag157.xml><?xml version="1.0" encoding="utf-8"?>
<p:tagLst xmlns:p="http://schemas.openxmlformats.org/presentationml/2006/main">
  <p:tag name="KSO_WM_BEAUTIFY_FLAG" val=""/>
</p:tagLst>
</file>

<file path=ppt/tags/tag158.xml><?xml version="1.0" encoding="utf-8"?>
<p:tagLst xmlns:p="http://schemas.openxmlformats.org/presentationml/2006/main">
  <p:tag name="KSO_WM_BEAUTIFY_FLAG" val=""/>
</p:tagLst>
</file>

<file path=ppt/tags/tag159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AS_UNIQUEID" val="1185"/>
  <p:tag name="KSO_WM_BEAUTIFY_FLAG" val=""/>
</p:tagLst>
</file>

<file path=ppt/tags/tag160.xml><?xml version="1.0" encoding="utf-8"?>
<p:tagLst xmlns:p="http://schemas.openxmlformats.org/presentationml/2006/main">
  <p:tag name="KSO_WM_BEAUTIFY_FLAG" val=""/>
</p:tagLst>
</file>

<file path=ppt/tags/tag161.xml><?xml version="1.0" encoding="utf-8"?>
<p:tagLst xmlns:p="http://schemas.openxmlformats.org/presentationml/2006/main">
  <p:tag name="KSO_WM_BEAUTIFY_FLAG" val=""/>
</p:tagLst>
</file>

<file path=ppt/tags/tag162.xml><?xml version="1.0" encoding="utf-8"?>
<p:tagLst xmlns:p="http://schemas.openxmlformats.org/presentationml/2006/main">
  <p:tag name="KSO_WM_BEAUTIFY_FLAG" val=""/>
</p:tagLst>
</file>

<file path=ppt/tags/tag163.xml><?xml version="1.0" encoding="utf-8"?>
<p:tagLst xmlns:p="http://schemas.openxmlformats.org/presentationml/2006/main">
  <p:tag name="KSO_WM_BEAUTIFY_FLAG" val=""/>
</p:tagLst>
</file>

<file path=ppt/tags/tag164.xml><?xml version="1.0" encoding="utf-8"?>
<p:tagLst xmlns:p="http://schemas.openxmlformats.org/presentationml/2006/main">
  <p:tag name="KSO_WM_BEAUTIFY_FLAG" val=""/>
</p:tagLst>
</file>

<file path=ppt/tags/tag165.xml><?xml version="1.0" encoding="utf-8"?>
<p:tagLst xmlns:p="http://schemas.openxmlformats.org/presentationml/2006/main">
  <p:tag name="KSO_WM_BEAUTIFY_FLAG" val=""/>
</p:tagLst>
</file>

<file path=ppt/tags/tag166.xml><?xml version="1.0" encoding="utf-8"?>
<p:tagLst xmlns:p="http://schemas.openxmlformats.org/presentationml/2006/main">
  <p:tag name="KSO_WM_BEAUTIFY_FLAG" val=""/>
</p:tagLst>
</file>

<file path=ppt/tags/tag167.xml><?xml version="1.0" encoding="utf-8"?>
<p:tagLst xmlns:p="http://schemas.openxmlformats.org/presentationml/2006/main">
  <p:tag name="KSO_WM_BEAUTIFY_FLAG" val=""/>
</p:tagLst>
</file>

<file path=ppt/tags/tag168.xml><?xml version="1.0" encoding="utf-8"?>
<p:tagLst xmlns:p="http://schemas.openxmlformats.org/presentationml/2006/main">
  <p:tag name="KSO_WM_BEAUTIFY_FLAG" val=""/>
</p:tagLst>
</file>

<file path=ppt/tags/tag169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70.xml><?xml version="1.0" encoding="utf-8"?>
<p:tagLst xmlns:p="http://schemas.openxmlformats.org/presentationml/2006/main">
  <p:tag name="KSO_WM_BEAUTIFY_FLAG" val=""/>
</p:tagLst>
</file>

<file path=ppt/tags/tag171.xml><?xml version="1.0" encoding="utf-8"?>
<p:tagLst xmlns:p="http://schemas.openxmlformats.org/presentationml/2006/main">
  <p:tag name="KSO_WM_BEAUTIFY_FLAG" val=""/>
</p:tagLst>
</file>

<file path=ppt/tags/tag172.xml><?xml version="1.0" encoding="utf-8"?>
<p:tagLst xmlns:p="http://schemas.openxmlformats.org/presentationml/2006/main">
  <p:tag name="KSO_WM_BEAUTIFY_FLAG" val=""/>
</p:tagLst>
</file>

<file path=ppt/tags/tag173.xml><?xml version="1.0" encoding="utf-8"?>
<p:tagLst xmlns:p="http://schemas.openxmlformats.org/presentationml/2006/main">
  <p:tag name="KSO_WM_BEAUTIFY_FLAG" val=""/>
</p:tagLst>
</file>

<file path=ppt/tags/tag174.xml><?xml version="1.0" encoding="utf-8"?>
<p:tagLst xmlns:p="http://schemas.openxmlformats.org/presentationml/2006/main">
  <p:tag name="KSO_WM_BEAUTIFY_FLAG" val=""/>
</p:tagLst>
</file>

<file path=ppt/tags/tag175.xml><?xml version="1.0" encoding="utf-8"?>
<p:tagLst xmlns:p="http://schemas.openxmlformats.org/presentationml/2006/main">
  <p:tag name="KSO_WM_BEAUTIFY_FLAG" val=""/>
</p:tagLst>
</file>

<file path=ppt/tags/tag176.xml><?xml version="1.0" encoding="utf-8"?>
<p:tagLst xmlns:p="http://schemas.openxmlformats.org/presentationml/2006/main">
  <p:tag name="KSO_WM_BEAUTIFY_FLAG" val=""/>
</p:tagLst>
</file>

<file path=ppt/tags/tag177.xml><?xml version="1.0" encoding="utf-8"?>
<p:tagLst xmlns:p="http://schemas.openxmlformats.org/presentationml/2006/main">
  <p:tag name="KSO_WM_BEAUTIFY_FLAG" val=""/>
</p:tagLst>
</file>

<file path=ppt/tags/tag178.xml><?xml version="1.0" encoding="utf-8"?>
<p:tagLst xmlns:p="http://schemas.openxmlformats.org/presentationml/2006/main">
  <p:tag name="KSO_WM_BEAUTIFY_FLAG" val=""/>
</p:tagLst>
</file>

<file path=ppt/tags/tag179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80.xml><?xml version="1.0" encoding="utf-8"?>
<p:tagLst xmlns:p="http://schemas.openxmlformats.org/presentationml/2006/main">
  <p:tag name="KSO_WM_BEAUTIFY_FLAG" val=""/>
</p:tagLst>
</file>

<file path=ppt/tags/tag181.xml><?xml version="1.0" encoding="utf-8"?>
<p:tagLst xmlns:p="http://schemas.openxmlformats.org/presentationml/2006/main">
  <p:tag name="KSO_WM_BEAUTIFY_FLAG" val=""/>
</p:tagLst>
</file>

<file path=ppt/tags/tag182.xml><?xml version="1.0" encoding="utf-8"?>
<p:tagLst xmlns:p="http://schemas.openxmlformats.org/presentationml/2006/main">
  <p:tag name="KSO_WM_BEAUTIFY_FLAG" val=""/>
</p:tagLst>
</file>

<file path=ppt/tags/tag183.xml><?xml version="1.0" encoding="utf-8"?>
<p:tagLst xmlns:p="http://schemas.openxmlformats.org/presentationml/2006/main">
  <p:tag name="KSO_WM_BEAUTIFY_FLAG" val=""/>
</p:tagLst>
</file>

<file path=ppt/tags/tag184.xml><?xml version="1.0" encoding="utf-8"?>
<p:tagLst xmlns:p="http://schemas.openxmlformats.org/presentationml/2006/main">
  <p:tag name="KSO_WM_BEAUTIFY_FLAG" val=""/>
</p:tagLst>
</file>

<file path=ppt/tags/tag185.xml><?xml version="1.0" encoding="utf-8"?>
<p:tagLst xmlns:p="http://schemas.openxmlformats.org/presentationml/2006/main">
  <p:tag name="KSO_WM_BEAUTIFY_FLAG" val=""/>
</p:tagLst>
</file>

<file path=ppt/tags/tag186.xml><?xml version="1.0" encoding="utf-8"?>
<p:tagLst xmlns:p="http://schemas.openxmlformats.org/presentationml/2006/main">
  <p:tag name="KSO_WM_BEAUTIFY_FLAG" val=""/>
</p:tagLst>
</file>

<file path=ppt/tags/tag187.xml><?xml version="1.0" encoding="utf-8"?>
<p:tagLst xmlns:p="http://schemas.openxmlformats.org/presentationml/2006/main">
  <p:tag name="KSO_WM_BEAUTIFY_FLAG" val=""/>
</p:tagLst>
</file>

<file path=ppt/tags/tag188.xml><?xml version="1.0" encoding="utf-8"?>
<p:tagLst xmlns:p="http://schemas.openxmlformats.org/presentationml/2006/main">
  <p:tag name="KSO_WM_BEAUTIFY_FLAG" val=""/>
</p:tagLst>
</file>

<file path=ppt/tags/tag189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190.xml><?xml version="1.0" encoding="utf-8"?>
<p:tagLst xmlns:p="http://schemas.openxmlformats.org/presentationml/2006/main">
  <p:tag name="KSO_WM_BEAUTIFY_FLAG" val=""/>
</p:tagLst>
</file>

<file path=ppt/tags/tag191.xml><?xml version="1.0" encoding="utf-8"?>
<p:tagLst xmlns:p="http://schemas.openxmlformats.org/presentationml/2006/main">
  <p:tag name="KSO_WM_BEAUTIFY_FLAG" val=""/>
</p:tagLst>
</file>

<file path=ppt/tags/tag192.xml><?xml version="1.0" encoding="utf-8"?>
<p:tagLst xmlns:p="http://schemas.openxmlformats.org/presentationml/2006/main">
  <p:tag name="AS_UNIQUEID" val="13913"/>
  <p:tag name="KSO_WM_BEAUTIFY_FLAG" val=""/>
</p:tagLst>
</file>

<file path=ppt/tags/tag193.xml><?xml version="1.0" encoding="utf-8"?>
<p:tagLst xmlns:p="http://schemas.openxmlformats.org/presentationml/2006/main">
  <p:tag name="AS_UNIQUEID" val="13914"/>
  <p:tag name="KSO_WM_BEAUTIFY_FLAG" val=""/>
</p:tagLst>
</file>

<file path=ppt/tags/tag194.xml><?xml version="1.0" encoding="utf-8"?>
<p:tagLst xmlns:p="http://schemas.openxmlformats.org/presentationml/2006/main">
  <p:tag name="AS_UNIQUEID" val="13915"/>
  <p:tag name="KSO_WM_BEAUTIFY_FLAG" val=""/>
</p:tagLst>
</file>

<file path=ppt/tags/tag195.xml><?xml version="1.0" encoding="utf-8"?>
<p:tagLst xmlns:p="http://schemas.openxmlformats.org/presentationml/2006/main">
  <p:tag name="AS_UNIQUEID" val="13921"/>
  <p:tag name="KSO_WM_BEAUTIFY_FLAG" val=""/>
</p:tagLst>
</file>

<file path=ppt/tags/tag196.xml><?xml version="1.0" encoding="utf-8"?>
<p:tagLst xmlns:p="http://schemas.openxmlformats.org/presentationml/2006/main">
  <p:tag name="AS_UNIQUEID" val="13922"/>
  <p:tag name="KSO_WM_BEAUTIFY_FLAG" val=""/>
</p:tagLst>
</file>

<file path=ppt/tags/tag197.xml><?xml version="1.0" encoding="utf-8"?>
<p:tagLst xmlns:p="http://schemas.openxmlformats.org/presentationml/2006/main">
  <p:tag name="AS_UNIQUEID" val="13923"/>
  <p:tag name="KSO_WM_BEAUTIFY_FLAG" val=""/>
</p:tagLst>
</file>

<file path=ppt/tags/tag198.xml><?xml version="1.0" encoding="utf-8"?>
<p:tagLst xmlns:p="http://schemas.openxmlformats.org/presentationml/2006/main">
  <p:tag name="COMMONDATA" val="eyJoZGlkIjoiM2U4YTQ4NGZjZGI1ZTdhNzIzYmNmNDRkZGU5MmI4ODIifQ=="/>
  <p:tag name="KSO_WPP_MARK_KEY" val="3a5f311e-f7f9-41e5-b799-f34613bd13a0"/>
  <p:tag name="commondata" val="eyJoZGlkIjoiMDc0YmVkNzIyYTUyMGViMjlkZjRjOWNkOGFjNWZiMmUifQ==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AS_UNIQUEID" val="1185"/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AS_UNIQUEID" val="1185"/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AS_UNIQUEID" val="1185"/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30.xml><?xml version="1.0" encoding="utf-8"?>
<p:tagLst xmlns:p="http://schemas.openxmlformats.org/presentationml/2006/main">
  <p:tag name="KSO_WM_BEAUTIFY_FLAG" val=""/>
</p:tagLst>
</file>

<file path=ppt/tags/tag31.xml><?xml version="1.0" encoding="utf-8"?>
<p:tagLst xmlns:p="http://schemas.openxmlformats.org/presentationml/2006/main">
  <p:tag name="AS_UNIQUEID" val="1185"/>
  <p:tag name="KSO_WM_BEAUTIFY_FLAG" val=""/>
</p:tagLst>
</file>

<file path=ppt/tags/tag32.xml><?xml version="1.0" encoding="utf-8"?>
<p:tagLst xmlns:p="http://schemas.openxmlformats.org/presentationml/2006/main">
  <p:tag name="KSO_WM_BEAUTIFY_FLAG" val=""/>
</p:tagLst>
</file>

<file path=ppt/tags/tag33.xml><?xml version="1.0" encoding="utf-8"?>
<p:tagLst xmlns:p="http://schemas.openxmlformats.org/presentationml/2006/main">
  <p:tag name="KSO_WM_BEAUTIFY_FLAG" val=""/>
</p:tagLst>
</file>

<file path=ppt/tags/tag34.xml><?xml version="1.0" encoding="utf-8"?>
<p:tagLst xmlns:p="http://schemas.openxmlformats.org/presentationml/2006/main">
  <p:tag name="AS_UNIQUEID" val="1185"/>
  <p:tag name="KSO_WM_BEAUTIFY_FLAG" val=""/>
</p:tagLst>
</file>

<file path=ppt/tags/tag35.xml><?xml version="1.0" encoding="utf-8"?>
<p:tagLst xmlns:p="http://schemas.openxmlformats.org/presentationml/2006/main">
  <p:tag name="KSO_WM_BEAUTIFY_FLAG" val=""/>
</p:tagLst>
</file>

<file path=ppt/tags/tag36.xml><?xml version="1.0" encoding="utf-8"?>
<p:tagLst xmlns:p="http://schemas.openxmlformats.org/presentationml/2006/main">
  <p:tag name="KSO_WM_BEAUTIFY_FLAG" val="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5081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AS_UNIQUEID" val="1185"/>
  <p:tag name="KSO_WM_BEAUTIFY_FLAG" val="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BEAUTIFY_FLAG" val=""/>
</p:tagLst>
</file>

<file path=ppt/tags/tag43.xml><?xml version="1.0" encoding="utf-8"?>
<p:tagLst xmlns:p="http://schemas.openxmlformats.org/presentationml/2006/main">
  <p:tag name="KSO_WM_BEAUTIFY_FLAG" val=""/>
</p:tagLst>
</file>

<file path=ppt/tags/tag44.xml><?xml version="1.0" encoding="utf-8"?>
<p:tagLst xmlns:p="http://schemas.openxmlformats.org/presentationml/2006/main">
  <p:tag name="AS_UNIQUEID" val="1185"/>
  <p:tag name="KSO_WM_BEAUTIFY_FLAG" val=""/>
</p:tagLst>
</file>

<file path=ppt/tags/tag45.xml><?xml version="1.0" encoding="utf-8"?>
<p:tagLst xmlns:p="http://schemas.openxmlformats.org/presentationml/2006/main">
  <p:tag name="KSO_WM_BEAUTIFY_FLAG" val=""/>
</p:tagLst>
</file>

<file path=ppt/tags/tag46.xml><?xml version="1.0" encoding="utf-8"?>
<p:tagLst xmlns:p="http://schemas.openxmlformats.org/presentationml/2006/main">
  <p:tag name="KSO_WM_BEAUTIFY_FLAG" val=""/>
</p:tagLst>
</file>

<file path=ppt/tags/tag47.xml><?xml version="1.0" encoding="utf-8"?>
<p:tagLst xmlns:p="http://schemas.openxmlformats.org/presentationml/2006/main">
  <p:tag name="KSO_WM_BEAUTIFY_FLAG" val=""/>
</p:tagLst>
</file>

<file path=ppt/tags/tag48.xml><?xml version="1.0" encoding="utf-8"?>
<p:tagLst xmlns:p="http://schemas.openxmlformats.org/presentationml/2006/main">
  <p:tag name="KSO_WM_BEAUTIFY_FLAG" val=""/>
</p:tagLst>
</file>

<file path=ppt/tags/tag49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50.xml><?xml version="1.0" encoding="utf-8"?>
<p:tagLst xmlns:p="http://schemas.openxmlformats.org/presentationml/2006/main">
  <p:tag name="KSO_WM_BEAUTIFY_FLAG" val=""/>
</p:tagLst>
</file>

<file path=ppt/tags/tag51.xml><?xml version="1.0" encoding="utf-8"?>
<p:tagLst xmlns:p="http://schemas.openxmlformats.org/presentationml/2006/main">
  <p:tag name="KSO_WM_BEAUTIFY_FLAG" val=""/>
</p:tagLst>
</file>

<file path=ppt/tags/tag52.xml><?xml version="1.0" encoding="utf-8"?>
<p:tagLst xmlns:p="http://schemas.openxmlformats.org/presentationml/2006/main">
  <p:tag name="KSO_WM_BEAUTIFY_FLAG" val=""/>
</p:tagLst>
</file>

<file path=ppt/tags/tag53.xml><?xml version="1.0" encoding="utf-8"?>
<p:tagLst xmlns:p="http://schemas.openxmlformats.org/presentationml/2006/main">
  <p:tag name="KSO_WM_SPECIAL_SOURCE" val="bdnull"/>
</p:tagLst>
</file>

<file path=ppt/tags/tag54.xml><?xml version="1.0" encoding="utf-8"?>
<p:tagLst xmlns:p="http://schemas.openxmlformats.org/presentationml/2006/main">
  <p:tag name="AS_UNIQUEID" val="1290"/>
</p:tagLst>
</file>

<file path=ppt/tags/tag55.xml><?xml version="1.0" encoding="utf-8"?>
<p:tagLst xmlns:p="http://schemas.openxmlformats.org/presentationml/2006/main">
  <p:tag name="AS_UNIQUEID" val="1291"/>
</p:tagLst>
</file>

<file path=ppt/tags/tag56.xml><?xml version="1.0" encoding="utf-8"?>
<p:tagLst xmlns:p="http://schemas.openxmlformats.org/presentationml/2006/main">
  <p:tag name="AS_UNIQUEID" val="1292"/>
</p:tagLst>
</file>

<file path=ppt/tags/tag57.xml><?xml version="1.0" encoding="utf-8"?>
<p:tagLst xmlns:p="http://schemas.openxmlformats.org/presentationml/2006/main">
  <p:tag name="AS_UNIQUEID" val="641"/>
  <p:tag name="KSO_WM_BEAUTIFY_FLAG" val=""/>
</p:tagLst>
</file>

<file path=ppt/tags/tag58.xml><?xml version="1.0" encoding="utf-8"?>
<p:tagLst xmlns:p="http://schemas.openxmlformats.org/presentationml/2006/main">
  <p:tag name="KSO_WM_BEAUTIFY_FLAG" val="#wm#"/>
  <p:tag name="KSO_WM_TEMPLATE_CATEGORY" val="custom"/>
  <p:tag name="KSO_WM_TEMPLATE_INDEX" val="20207618"/>
</p:tagLst>
</file>

<file path=ppt/tags/tag59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60.xml><?xml version="1.0" encoding="utf-8"?>
<p:tagLst xmlns:p="http://schemas.openxmlformats.org/presentationml/2006/main">
  <p:tag name="KSO_WM_BEAUTIFY_FLAG" val=""/>
</p:tagLst>
</file>

<file path=ppt/tags/tag61.xml><?xml version="1.0" encoding="utf-8"?>
<p:tagLst xmlns:p="http://schemas.openxmlformats.org/presentationml/2006/main">
  <p:tag name="KSO_WM_BEAUTIFY_FLAG" val=""/>
</p:tagLst>
</file>

<file path=ppt/tags/tag62.xml><?xml version="1.0" encoding="utf-8"?>
<p:tagLst xmlns:p="http://schemas.openxmlformats.org/presentationml/2006/main">
  <p:tag name="KSO_WM_BEAUTIFY_FLAG" val=""/>
</p:tagLst>
</file>

<file path=ppt/tags/tag63.xml><?xml version="1.0" encoding="utf-8"?>
<p:tagLst xmlns:p="http://schemas.openxmlformats.org/presentationml/2006/main">
  <p:tag name="KSO_WM_BEAUTIFY_FLAG" val=""/>
</p:tagLst>
</file>

<file path=ppt/tags/tag64.xml><?xml version="1.0" encoding="utf-8"?>
<p:tagLst xmlns:p="http://schemas.openxmlformats.org/presentationml/2006/main">
  <p:tag name="KSO_WM_BEAUTIFY_FLAG" val=""/>
</p:tagLst>
</file>

<file path=ppt/tags/tag65.xml><?xml version="1.0" encoding="utf-8"?>
<p:tagLst xmlns:p="http://schemas.openxmlformats.org/presentationml/2006/main">
  <p:tag name="KSO_WM_BEAUTIFY_FLAG" val=""/>
</p:tagLst>
</file>

<file path=ppt/tags/tag66.xml><?xml version="1.0" encoding="utf-8"?>
<p:tagLst xmlns:p="http://schemas.openxmlformats.org/presentationml/2006/main">
  <p:tag name="KSO_WM_BEAUTIFY_FLAG" val="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68.xml><?xml version="1.0" encoding="utf-8"?>
<p:tagLst xmlns:p="http://schemas.openxmlformats.org/presentationml/2006/main">
  <p:tag name="KSO_WM_BEAUTIFY_FLAG" val=""/>
</p:tagLst>
</file>

<file path=ppt/tags/tag69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AS_UNIQUEID" val="1185"/>
  <p:tag name="KSO_WM_BEAUTIFY_FLAG" val=""/>
</p:tagLst>
</file>

<file path=ppt/tags/tag70.xml><?xml version="1.0" encoding="utf-8"?>
<p:tagLst xmlns:p="http://schemas.openxmlformats.org/presentationml/2006/main">
  <p:tag name="KSO_WM_BEAUTIFY_FLAG" val=""/>
</p:tagLst>
</file>

<file path=ppt/tags/tag71.xml><?xml version="1.0" encoding="utf-8"?>
<p:tagLst xmlns:p="http://schemas.openxmlformats.org/presentationml/2006/main">
  <p:tag name="KSO_WM_BEAUTIFY_FLAG" val=""/>
</p:tagLst>
</file>

<file path=ppt/tags/tag72.xml><?xml version="1.0" encoding="utf-8"?>
<p:tagLst xmlns:p="http://schemas.openxmlformats.org/presentationml/2006/main">
  <p:tag name="KSO_WM_BEAUTIFY_FLAG" val=""/>
</p:tagLst>
</file>

<file path=ppt/tags/tag73.xml><?xml version="1.0" encoding="utf-8"?>
<p:tagLst xmlns:p="http://schemas.openxmlformats.org/presentationml/2006/main">
  <p:tag name="KSO_WM_BEAUTIFY_FLAG" val="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75.xml><?xml version="1.0" encoding="utf-8"?>
<p:tagLst xmlns:p="http://schemas.openxmlformats.org/presentationml/2006/main">
  <p:tag name="KSO_WM_BEAUTIFY_FLAG" val=""/>
</p:tagLst>
</file>

<file path=ppt/tags/tag76.xml><?xml version="1.0" encoding="utf-8"?>
<p:tagLst xmlns:p="http://schemas.openxmlformats.org/presentationml/2006/main">
  <p:tag name="KSO_WM_BEAUTIFY_FLAG" val=""/>
</p:tagLst>
</file>

<file path=ppt/tags/tag77.xml><?xml version="1.0" encoding="utf-8"?>
<p:tagLst xmlns:p="http://schemas.openxmlformats.org/presentationml/2006/main">
  <p:tag name="KSO_WM_BEAUTIFY_FLAG" val=""/>
</p:tagLst>
</file>

<file path=ppt/tags/tag78.xml><?xml version="1.0" encoding="utf-8"?>
<p:tagLst xmlns:p="http://schemas.openxmlformats.org/presentationml/2006/main">
  <p:tag name="KSO_WM_BEAUTIFY_FLAG" val=""/>
</p:tagLst>
</file>

<file path=ppt/tags/tag79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81.xml><?xml version="1.0" encoding="utf-8"?>
<p:tagLst xmlns:p="http://schemas.openxmlformats.org/presentationml/2006/main">
  <p:tag name="KSO_WM_BEAUTIFY_FLAG" val=""/>
</p:tagLst>
</file>

<file path=ppt/tags/tag82.xml><?xml version="1.0" encoding="utf-8"?>
<p:tagLst xmlns:p="http://schemas.openxmlformats.org/presentationml/2006/main">
  <p:tag name="KSO_WM_BEAUTIFY_FLAG" val=""/>
</p:tagLst>
</file>

<file path=ppt/tags/tag83.xml><?xml version="1.0" encoding="utf-8"?>
<p:tagLst xmlns:p="http://schemas.openxmlformats.org/presentationml/2006/main">
  <p:tag name="KSO_WM_BEAUTIFY_FLAG" val=""/>
</p:tagLst>
</file>

<file path=ppt/tags/tag84.xml><?xml version="1.0" encoding="utf-8"?>
<p:tagLst xmlns:p="http://schemas.openxmlformats.org/presentationml/2006/main">
  <p:tag name="KSO_WM_BEAUTIFY_FLAG" val=""/>
</p:tagLst>
</file>

<file path=ppt/tags/tag85.xml><?xml version="1.0" encoding="utf-8"?>
<p:tagLst xmlns:p="http://schemas.openxmlformats.org/presentationml/2006/main">
  <p:tag name="KSO_WM_BEAUTIFY_FLAG" val=""/>
</p:tagLst>
</file>

<file path=ppt/tags/tag86.xml><?xml version="1.0" encoding="utf-8"?>
<p:tagLst xmlns:p="http://schemas.openxmlformats.org/presentationml/2006/main">
  <p:tag name="KSO_WM_BEAUTIFY_FLAG" val="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88.xml><?xml version="1.0" encoding="utf-8"?>
<p:tagLst xmlns:p="http://schemas.openxmlformats.org/presentationml/2006/main">
  <p:tag name="KSO_WM_BEAUTIFY_FLAG" val=""/>
</p:tagLst>
</file>

<file path=ppt/tags/tag89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ags/tag90.xml><?xml version="1.0" encoding="utf-8"?>
<p:tagLst xmlns:p="http://schemas.openxmlformats.org/presentationml/2006/main">
  <p:tag name="KSO_WM_BEAUTIFY_FLAG" val=""/>
</p:tagLst>
</file>

<file path=ppt/tags/tag91.xml><?xml version="1.0" encoding="utf-8"?>
<p:tagLst xmlns:p="http://schemas.openxmlformats.org/presentationml/2006/main">
  <p:tag name="KSO_WM_BEAUTIFY_FLAG" val=""/>
</p:tagLst>
</file>

<file path=ppt/tags/tag92.xml><?xml version="1.0" encoding="utf-8"?>
<p:tagLst xmlns:p="http://schemas.openxmlformats.org/presentationml/2006/main">
  <p:tag name="KSO_WM_BEAUTIFY_FLAG" val=""/>
</p:tagLst>
</file>

<file path=ppt/tags/tag93.xml><?xml version="1.0" encoding="utf-8"?>
<p:tagLst xmlns:p="http://schemas.openxmlformats.org/presentationml/2006/main">
  <p:tag name="KSO_WM_BEAUTIFY_FLAG" val=""/>
</p:tagLst>
</file>

<file path=ppt/tags/tag94.xml><?xml version="1.0" encoding="utf-8"?>
<p:tagLst xmlns:p="http://schemas.openxmlformats.org/presentationml/2006/main">
  <p:tag name="KSO_WM_BEAUTIFY_FLAG" val=""/>
</p:tagLst>
</file>

<file path=ppt/tags/tag95.xml><?xml version="1.0" encoding="utf-8"?>
<p:tagLst xmlns:p="http://schemas.openxmlformats.org/presentationml/2006/main">
  <p:tag name="KSO_WM_BEAUTIFY_FLAG" val=""/>
</p:tagLst>
</file>

<file path=ppt/tags/tag96.xml><?xml version="1.0" encoding="utf-8"?>
<p:tagLst xmlns:p="http://schemas.openxmlformats.org/presentationml/2006/main">
  <p:tag name="KSO_WM_BEAUTIFY_FLAG" val="#wm#"/>
  <p:tag name="KSO_WM_TEMPLATE_CATEGORY" val="custom"/>
  <p:tag name="KSO_WM_TEMPLATE_INDEX" val="20204976"/>
</p:tagLst>
</file>

<file path=ppt/tags/tag97.xml><?xml version="1.0" encoding="utf-8"?>
<p:tagLst xmlns:p="http://schemas.openxmlformats.org/presentationml/2006/main">
  <p:tag name="KSO_WM_BEAUTIFY_FLAG" val=""/>
</p:tagLst>
</file>

<file path=ppt/tags/tag98.xml><?xml version="1.0" encoding="utf-8"?>
<p:tagLst xmlns:p="http://schemas.openxmlformats.org/presentationml/2006/main">
  <p:tag name="KSO_WM_BEAUTIFY_FLAG" val=""/>
</p:tagLst>
</file>

<file path=ppt/tags/tag9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6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课后作业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PS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3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自定义设计方案">
  <a:themeElements>
    <a:clrScheme name="WPS">
      <a:dk1>
        <a:sysClr val="windowText" lastClr="000000"/>
      </a:dk1>
      <a:lt1>
        <a:sysClr val="window" lastClr="FFFFFF"/>
      </a:lt1>
      <a:dk2>
        <a:srgbClr val="0F1423"/>
      </a:dk2>
      <a:lt2>
        <a:srgbClr val="FFFFFF"/>
      </a:lt2>
      <a:accent1>
        <a:srgbClr val="4874CB"/>
      </a:accent1>
      <a:accent2>
        <a:srgbClr val="EE822F"/>
      </a:accent2>
      <a:accent3>
        <a:srgbClr val="F2BA02"/>
      </a:accent3>
      <a:accent4>
        <a:srgbClr val="75BD42"/>
      </a:accent4>
      <a:accent5>
        <a:srgbClr val="30C0B4"/>
      </a:accent5>
      <a:accent6>
        <a:srgbClr val="E54C5E"/>
      </a:accent6>
      <a:hlink>
        <a:srgbClr val="0026E5"/>
      </a:hlink>
      <a:folHlink>
        <a:srgbClr val="7E1FAD"/>
      </a:folHlink>
    </a:clrScheme>
    <a:fontScheme name="WPS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3787</Words>
  <Application>WPS 演示</Application>
  <PresentationFormat>自定义</PresentationFormat>
  <Paragraphs>271</Paragraphs>
  <Slides>27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6</vt:i4>
      </vt:variant>
      <vt:variant>
        <vt:lpstr>幻灯片标题</vt:lpstr>
      </vt:variant>
      <vt:variant>
        <vt:i4>27</vt:i4>
      </vt:variant>
    </vt:vector>
  </HeadingPairs>
  <TitlesOfParts>
    <vt:vector size="50" baseType="lpstr">
      <vt:lpstr>Arial</vt:lpstr>
      <vt:lpstr>宋体</vt:lpstr>
      <vt:lpstr>Wingdings</vt:lpstr>
      <vt:lpstr>Wingdings</vt:lpstr>
      <vt:lpstr>黑体</vt:lpstr>
      <vt:lpstr>柳公权柳体</vt:lpstr>
      <vt:lpstr>江西拙楷</vt:lpstr>
      <vt:lpstr>等线</vt:lpstr>
      <vt:lpstr>楷体</vt:lpstr>
      <vt:lpstr>新宋体</vt:lpstr>
      <vt:lpstr>Arial Rounded MT Bold</vt:lpstr>
      <vt:lpstr>Calibri</vt:lpstr>
      <vt:lpstr>微软雅黑</vt:lpstr>
      <vt:lpstr>华文楷体</vt:lpstr>
      <vt:lpstr>Arial</vt:lpstr>
      <vt:lpstr>Arial Unicode MS</vt:lpstr>
      <vt:lpstr>汉仪劲楷简</vt:lpstr>
      <vt:lpstr>6_自定义设计方案</vt:lpstr>
      <vt:lpstr>课后作业</vt:lpstr>
      <vt:lpstr>WPS</vt:lpstr>
      <vt:lpstr>自定义设计方案</vt:lpstr>
      <vt:lpstr>3_自定义设计方案</vt:lpstr>
      <vt:lpstr>4_自定义设计方案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91</cp:revision>
  <dcterms:created xsi:type="dcterms:W3CDTF">2023-08-24T08:36:00Z</dcterms:created>
  <dcterms:modified xsi:type="dcterms:W3CDTF">2024-07-03T08:41:22Z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2052-12.1.0.16929</vt:lpwstr>
  </property>
  <property fmtid="{D5CDD505-2E9C-101B-9397-08002B2CF9AE}" pid="3" name="ICV">
    <vt:lpwstr>072E4BAFB63548528B0EB88183672DE2_13</vt:lpwstr>
  </property>
</Properties>
</file>